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6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3" r:id="rId21"/>
    <p:sldId id="345" r:id="rId22"/>
    <p:sldId id="344" r:id="rId23"/>
    <p:sldId id="346" r:id="rId24"/>
    <p:sldId id="342" r:id="rId25"/>
    <p:sldId id="347" r:id="rId26"/>
    <p:sldId id="348" r:id="rId27"/>
    <p:sldId id="349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318" autoAdjust="0"/>
  </p:normalViewPr>
  <p:slideViewPr>
    <p:cSldViewPr>
      <p:cViewPr varScale="1">
        <p:scale>
          <a:sx n="92" d="100"/>
          <a:sy n="92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6A2458-EA15-40DE-9098-6A12073FE9F6}" type="datetimeFigureOut">
              <a:rPr lang="en-US"/>
              <a:pPr>
                <a:defRPr/>
              </a:pPr>
              <a:t>11/22/2009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D8C1314-DFB1-472C-862E-CE718CEB2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All states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BC4D02-FFEF-466E-A8FB-F820962A743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Start forward recursion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42AF8D-883D-4719-B5B7-F3B259D9988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Start forward recursion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E185E8-8708-4226-A817-7E0C9783847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Start forward recursion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DAA7F8-C0C8-4A85-985F-BA9F6C238C6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Forward recursion done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A3B1BA-2FB4-4734-8CA6-7790E325BA8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Start backwards recursion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C5A6B5-B225-4F94-8BDA-BABC54DA38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Start backwards recursion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974987-47AA-43DE-A4D3-6493084862E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Start backwards recursion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736DE5-D162-4687-A196-E166E350258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Start backwards recursion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C7230D-C421-4CE8-AD7A-A7512F1718F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Backwards recursion done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76D192-0637-4CAF-8F36-4422591925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Compute LLR(u1)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DA30FD-056F-429C-A6B9-1E3BE595EA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Start computing gamma’s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ED7E4F-D706-4F39-9CCD-FA4C64452AB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Compute LLR(u2)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5C198-1BB1-4047-9D04-BAF65C75EA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Compute LLR(u3)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F8CE2A-566B-4CB5-97E4-CD230DC8424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Compute LLR(u4)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272511-8955-46B6-B359-0B78D24B33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Compare bit estimate (0001) to output of Viterbi decoder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3B3CDF-9A48-4954-BEE8-544BAE03E6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In normal domain – now will convert to log domain by taking log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7BBBB1-B49E-4C6A-BF5F-5201525A415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In log domain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161441-A7E3-443F-AB31-AAA77FBD36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In log domain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59A82C-8F9A-4322-BD2B-4532AC033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In log domain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B1C421-AFA1-4643-BF86-5E85BC2F2E2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148EF4-B207-4FF2-8B32-1E2EC57513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18FB68-D431-4C1E-AFCD-6497507E13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1B4668-05B6-4E82-A599-D9A5C4AB14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All gamma’s computed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89B834-0D8B-4537-AFB4-D8DCBEA2CD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Start forward recursion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3F519B-8D46-4636-B205-41B8268D0D0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Start forward recursion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F6BCBC-5CC4-4CDA-B282-0CACBC3B3F3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Start forward recursion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74EFBE-44A7-4853-BAA1-54DB5B70631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5F686-03B1-41DE-AC2F-1E5ED8C2BCDE}" type="datetimeFigureOut">
              <a:rPr lang="en-US"/>
              <a:pPr>
                <a:defRPr/>
              </a:pPr>
              <a:t>11/22/2009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046F3-F10E-4A13-A3C3-1D66CB749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03D62-71EF-4E3A-9ED6-14AB144FF6E3}" type="datetimeFigureOut">
              <a:rPr lang="en-US"/>
              <a:pPr>
                <a:defRPr/>
              </a:pPr>
              <a:t>11/22/2009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B92A9-BD08-4434-BD5A-9423AC14A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523EA-3111-49ED-A1B9-8EBA6BBE6F6F}" type="datetimeFigureOut">
              <a:rPr lang="en-US"/>
              <a:pPr>
                <a:defRPr/>
              </a:pPr>
              <a:t>11/22/2009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3C1F8-AF09-4FEE-B957-7E0288923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8E87D-E13E-4752-8EB3-1BEBD13E5DBA}" type="datetimeFigureOut">
              <a:rPr lang="en-US"/>
              <a:pPr>
                <a:defRPr/>
              </a:pPr>
              <a:t>11/22/2009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B8AF4-E6F8-4C98-AFB9-7B17CC7D8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B8D64-C8BA-4AEF-9DAC-9A3B47B010AD}" type="datetimeFigureOut">
              <a:rPr lang="en-US"/>
              <a:pPr>
                <a:defRPr/>
              </a:pPr>
              <a:t>11/22/2009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DECE1-948F-4E2F-82F9-7A273F51D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21924-685D-4984-AF4D-6827CB713A09}" type="datetimeFigureOut">
              <a:rPr lang="en-US"/>
              <a:pPr>
                <a:defRPr/>
              </a:pPr>
              <a:t>11/22/2009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CF21F-A757-4844-84E9-C332F5ECA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9AA13-5364-4C68-B14C-996A65D84A33}" type="datetimeFigureOut">
              <a:rPr lang="en-US"/>
              <a:pPr>
                <a:defRPr/>
              </a:pPr>
              <a:t>11/22/2009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A6625-7EBC-4296-A927-C40DDA74E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48D8B-3768-4717-AC54-F2890D0A994C}" type="datetimeFigureOut">
              <a:rPr lang="en-US"/>
              <a:pPr>
                <a:defRPr/>
              </a:pPr>
              <a:t>11/22/2009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C1C1D-FDC0-423C-B952-F000A1798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F8450-528E-426E-BA0C-070BAB76D2ED}" type="datetimeFigureOut">
              <a:rPr lang="en-US"/>
              <a:pPr>
                <a:defRPr/>
              </a:pPr>
              <a:t>11/22/2009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9A409-DEFF-4734-BEA8-A34F3623F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0D2FA-230C-4D59-B438-7D84432F965C}" type="datetimeFigureOut">
              <a:rPr lang="en-US"/>
              <a:pPr>
                <a:defRPr/>
              </a:pPr>
              <a:t>11/22/2009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29B50-49D9-4FD0-80C4-7C85DD6C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2986A-DB3D-4790-8183-C668C68F4EAC}" type="datetimeFigureOut">
              <a:rPr lang="en-US"/>
              <a:pPr>
                <a:defRPr/>
              </a:pPr>
              <a:t>11/22/2009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69388-ECAE-48C9-BF1B-A44BF5371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E52CD-F66D-443E-996C-515D21099CB9}" type="datetimeFigureOut">
              <a:rPr lang="en-US"/>
              <a:pPr>
                <a:defRPr/>
              </a:pPr>
              <a:t>11/22/2009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0043A4-380E-4832-9B6D-B4372D645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2055" name="TextBox 83"/>
          <p:cNvSpPr txBox="1">
            <a:spLocks noChangeArrowheads="1"/>
          </p:cNvSpPr>
          <p:nvPr/>
        </p:nvSpPr>
        <p:spPr bwMode="auto">
          <a:xfrm>
            <a:off x="914400" y="1219200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2056" name="TextBox 84"/>
          <p:cNvSpPr txBox="1">
            <a:spLocks noChangeArrowheads="1"/>
          </p:cNvSpPr>
          <p:nvPr/>
        </p:nvSpPr>
        <p:spPr bwMode="auto">
          <a:xfrm>
            <a:off x="776288" y="17557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60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061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7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2068" name="TextBox 599"/>
          <p:cNvSpPr txBox="1">
            <a:spLocks noChangeArrowheads="1"/>
          </p:cNvSpPr>
          <p:nvPr/>
        </p:nvSpPr>
        <p:spPr bwMode="auto">
          <a:xfrm>
            <a:off x="2241550" y="1219200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2069" name="TextBox 600"/>
          <p:cNvSpPr txBox="1">
            <a:spLocks noChangeArrowheads="1"/>
          </p:cNvSpPr>
          <p:nvPr/>
        </p:nvSpPr>
        <p:spPr bwMode="auto">
          <a:xfrm>
            <a:off x="2103438" y="17557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2070" name="TextBox 603"/>
          <p:cNvSpPr txBox="1">
            <a:spLocks noChangeArrowheads="1"/>
          </p:cNvSpPr>
          <p:nvPr/>
        </p:nvSpPr>
        <p:spPr bwMode="auto">
          <a:xfrm>
            <a:off x="2082800" y="4302125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2071" name="TextBox 606"/>
          <p:cNvSpPr txBox="1">
            <a:spLocks noChangeArrowheads="1"/>
          </p:cNvSpPr>
          <p:nvPr/>
        </p:nvSpPr>
        <p:spPr bwMode="auto">
          <a:xfrm>
            <a:off x="2103438" y="381000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75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076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6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2087" name="TextBox 633"/>
          <p:cNvSpPr txBox="1">
            <a:spLocks noChangeArrowheads="1"/>
          </p:cNvSpPr>
          <p:nvPr/>
        </p:nvSpPr>
        <p:spPr bwMode="auto">
          <a:xfrm>
            <a:off x="3581400" y="1219200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2088" name="TextBox 634"/>
          <p:cNvSpPr txBox="1">
            <a:spLocks noChangeArrowheads="1"/>
          </p:cNvSpPr>
          <p:nvPr/>
        </p:nvSpPr>
        <p:spPr bwMode="auto">
          <a:xfrm>
            <a:off x="3443288" y="17557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2089" name="TextBox 635"/>
          <p:cNvSpPr txBox="1">
            <a:spLocks noChangeArrowheads="1"/>
          </p:cNvSpPr>
          <p:nvPr/>
        </p:nvSpPr>
        <p:spPr bwMode="auto">
          <a:xfrm>
            <a:off x="3733800" y="5638800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2090" name="TextBox 636"/>
          <p:cNvSpPr txBox="1">
            <a:spLocks noChangeArrowheads="1"/>
          </p:cNvSpPr>
          <p:nvPr/>
        </p:nvSpPr>
        <p:spPr bwMode="auto">
          <a:xfrm>
            <a:off x="3443288" y="502920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2091" name="TextBox 637"/>
          <p:cNvSpPr txBox="1">
            <a:spLocks noChangeArrowheads="1"/>
          </p:cNvSpPr>
          <p:nvPr/>
        </p:nvSpPr>
        <p:spPr bwMode="auto">
          <a:xfrm>
            <a:off x="3422650" y="4302125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2092" name="TextBox 638"/>
          <p:cNvSpPr txBox="1">
            <a:spLocks noChangeArrowheads="1"/>
          </p:cNvSpPr>
          <p:nvPr/>
        </p:nvSpPr>
        <p:spPr bwMode="auto">
          <a:xfrm>
            <a:off x="3443288" y="29749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2093" name="TextBox 639"/>
          <p:cNvSpPr txBox="1">
            <a:spLocks noChangeArrowheads="1"/>
          </p:cNvSpPr>
          <p:nvPr/>
        </p:nvSpPr>
        <p:spPr bwMode="auto">
          <a:xfrm>
            <a:off x="3429000" y="2365375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2094" name="TextBox 640"/>
          <p:cNvSpPr txBox="1">
            <a:spLocks noChangeArrowheads="1"/>
          </p:cNvSpPr>
          <p:nvPr/>
        </p:nvSpPr>
        <p:spPr bwMode="auto">
          <a:xfrm>
            <a:off x="3443288" y="381000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98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099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9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2110" name="TextBox 667"/>
          <p:cNvSpPr txBox="1">
            <a:spLocks noChangeArrowheads="1"/>
          </p:cNvSpPr>
          <p:nvPr/>
        </p:nvSpPr>
        <p:spPr bwMode="auto">
          <a:xfrm>
            <a:off x="4908550" y="1222375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2111" name="TextBox 668"/>
          <p:cNvSpPr txBox="1">
            <a:spLocks noChangeArrowheads="1"/>
          </p:cNvSpPr>
          <p:nvPr/>
        </p:nvSpPr>
        <p:spPr bwMode="auto">
          <a:xfrm>
            <a:off x="4770438" y="175895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2112" name="TextBox 669"/>
          <p:cNvSpPr txBox="1">
            <a:spLocks noChangeArrowheads="1"/>
          </p:cNvSpPr>
          <p:nvPr/>
        </p:nvSpPr>
        <p:spPr bwMode="auto">
          <a:xfrm>
            <a:off x="5060950" y="5641975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2113" name="TextBox 670"/>
          <p:cNvSpPr txBox="1">
            <a:spLocks noChangeArrowheads="1"/>
          </p:cNvSpPr>
          <p:nvPr/>
        </p:nvSpPr>
        <p:spPr bwMode="auto">
          <a:xfrm>
            <a:off x="4770438" y="50323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2114" name="TextBox 671"/>
          <p:cNvSpPr txBox="1">
            <a:spLocks noChangeArrowheads="1"/>
          </p:cNvSpPr>
          <p:nvPr/>
        </p:nvSpPr>
        <p:spPr bwMode="auto">
          <a:xfrm>
            <a:off x="4749800" y="4305300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2115" name="TextBox 672"/>
          <p:cNvSpPr txBox="1">
            <a:spLocks noChangeArrowheads="1"/>
          </p:cNvSpPr>
          <p:nvPr/>
        </p:nvSpPr>
        <p:spPr bwMode="auto">
          <a:xfrm>
            <a:off x="4770438" y="297815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2116" name="TextBox 673"/>
          <p:cNvSpPr txBox="1">
            <a:spLocks noChangeArrowheads="1"/>
          </p:cNvSpPr>
          <p:nvPr/>
        </p:nvSpPr>
        <p:spPr bwMode="auto">
          <a:xfrm>
            <a:off x="4756150" y="2368550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2117" name="TextBox 674"/>
          <p:cNvSpPr txBox="1">
            <a:spLocks noChangeArrowheads="1"/>
          </p:cNvSpPr>
          <p:nvPr/>
        </p:nvSpPr>
        <p:spPr bwMode="auto">
          <a:xfrm>
            <a:off x="4770438" y="38131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21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122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8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2129" name="TextBox 701"/>
          <p:cNvSpPr txBox="1">
            <a:spLocks noChangeArrowheads="1"/>
          </p:cNvSpPr>
          <p:nvPr/>
        </p:nvSpPr>
        <p:spPr bwMode="auto">
          <a:xfrm>
            <a:off x="6248400" y="1222375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2130" name="TextBox 704"/>
          <p:cNvSpPr txBox="1">
            <a:spLocks noChangeArrowheads="1"/>
          </p:cNvSpPr>
          <p:nvPr/>
        </p:nvSpPr>
        <p:spPr bwMode="auto">
          <a:xfrm>
            <a:off x="6110288" y="50323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2131" name="TextBox 707"/>
          <p:cNvSpPr txBox="1">
            <a:spLocks noChangeArrowheads="1"/>
          </p:cNvSpPr>
          <p:nvPr/>
        </p:nvSpPr>
        <p:spPr bwMode="auto">
          <a:xfrm>
            <a:off x="6096000" y="2368550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2132" name="TextBox 708"/>
          <p:cNvSpPr txBox="1">
            <a:spLocks noChangeArrowheads="1"/>
          </p:cNvSpPr>
          <p:nvPr/>
        </p:nvSpPr>
        <p:spPr bwMode="auto">
          <a:xfrm>
            <a:off x="6110288" y="38131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36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137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1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2142" name="TextBox 735"/>
          <p:cNvSpPr txBox="1">
            <a:spLocks noChangeArrowheads="1"/>
          </p:cNvSpPr>
          <p:nvPr/>
        </p:nvSpPr>
        <p:spPr bwMode="auto">
          <a:xfrm>
            <a:off x="7575550" y="1222375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2143" name="TextBox 736"/>
          <p:cNvSpPr txBox="1">
            <a:spLocks noChangeArrowheads="1"/>
          </p:cNvSpPr>
          <p:nvPr/>
        </p:nvSpPr>
        <p:spPr bwMode="auto">
          <a:xfrm>
            <a:off x="7437438" y="175895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2144" name="TextBox 741"/>
          <p:cNvSpPr txBox="1">
            <a:spLocks noChangeArrowheads="1"/>
          </p:cNvSpPr>
          <p:nvPr/>
        </p:nvSpPr>
        <p:spPr bwMode="auto">
          <a:xfrm>
            <a:off x="7423150" y="2368550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48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149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1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5" name="TextBox 792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2156" name="TextBox 794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2157" name="TextBox 796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2158" name="TextBox 798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2159" name="TextBox 800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2160" name="TextBox 802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0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4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1275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1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85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1286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6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00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1301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11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15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1316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22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26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1327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31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35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1336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38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42" name="TextBox 792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11343" name="TextBox 794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11344" name="TextBox 796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11345" name="TextBox 798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11346" name="TextBox 800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11347" name="TextBox 802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11348" name="TextBox 114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1349" name="TextBox 115"/>
          <p:cNvSpPr txBox="1">
            <a:spLocks noChangeArrowheads="1"/>
          </p:cNvSpPr>
          <p:nvPr/>
        </p:nvSpPr>
        <p:spPr bwMode="auto">
          <a:xfrm>
            <a:off x="776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11350" name="TextBox 116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1.5</a:t>
            </a:r>
          </a:p>
        </p:txBody>
      </p:sp>
      <p:sp>
        <p:nvSpPr>
          <p:cNvPr id="11351" name="TextBox 117"/>
          <p:cNvSpPr txBox="1">
            <a:spLocks noChangeArrowheads="1"/>
          </p:cNvSpPr>
          <p:nvPr/>
        </p:nvSpPr>
        <p:spPr bwMode="auto">
          <a:xfrm>
            <a:off x="2103438" y="1755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0.7</a:t>
            </a:r>
          </a:p>
        </p:txBody>
      </p:sp>
      <p:sp>
        <p:nvSpPr>
          <p:cNvPr id="11352" name="TextBox 118"/>
          <p:cNvSpPr txBox="1">
            <a:spLocks noChangeArrowheads="1"/>
          </p:cNvSpPr>
          <p:nvPr/>
        </p:nvSpPr>
        <p:spPr bwMode="auto">
          <a:xfrm>
            <a:off x="2082800" y="43021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11353" name="TextBox 119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1.8</a:t>
            </a:r>
          </a:p>
        </p:txBody>
      </p:sp>
      <p:sp>
        <p:nvSpPr>
          <p:cNvPr id="11354" name="TextBox 120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11355" name="TextBox 121"/>
          <p:cNvSpPr txBox="1">
            <a:spLocks noChangeArrowheads="1"/>
          </p:cNvSpPr>
          <p:nvPr/>
        </p:nvSpPr>
        <p:spPr bwMode="auto">
          <a:xfrm>
            <a:off x="3443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11356" name="TextBox 122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11357" name="TextBox 123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11358" name="TextBox 124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11359" name="TextBox 125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11360" name="TextBox 126"/>
          <p:cNvSpPr txBox="1">
            <a:spLocks noChangeArrowheads="1"/>
          </p:cNvSpPr>
          <p:nvPr/>
        </p:nvSpPr>
        <p:spPr bwMode="auto">
          <a:xfrm>
            <a:off x="3429000" y="2365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11361" name="TextBox 127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11362" name="TextBox 128"/>
          <p:cNvSpPr txBox="1">
            <a:spLocks noChangeArrowheads="1"/>
          </p:cNvSpPr>
          <p:nvPr/>
        </p:nvSpPr>
        <p:spPr bwMode="auto">
          <a:xfrm>
            <a:off x="49085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1363" name="TextBox 129"/>
          <p:cNvSpPr txBox="1">
            <a:spLocks noChangeArrowheads="1"/>
          </p:cNvSpPr>
          <p:nvPr/>
        </p:nvSpPr>
        <p:spPr bwMode="auto">
          <a:xfrm>
            <a:off x="4770438" y="1758950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1364" name="TextBox 130"/>
          <p:cNvSpPr txBox="1">
            <a:spLocks noChangeArrowheads="1"/>
          </p:cNvSpPr>
          <p:nvPr/>
        </p:nvSpPr>
        <p:spPr bwMode="auto">
          <a:xfrm>
            <a:off x="5060950" y="5641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1365" name="TextBox 131"/>
          <p:cNvSpPr txBox="1">
            <a:spLocks noChangeArrowheads="1"/>
          </p:cNvSpPr>
          <p:nvPr/>
        </p:nvSpPr>
        <p:spPr bwMode="auto">
          <a:xfrm>
            <a:off x="4770438" y="503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1366" name="TextBox 132"/>
          <p:cNvSpPr txBox="1">
            <a:spLocks noChangeArrowheads="1"/>
          </p:cNvSpPr>
          <p:nvPr/>
        </p:nvSpPr>
        <p:spPr bwMode="auto">
          <a:xfrm>
            <a:off x="4749800" y="4305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1367" name="TextBox 133"/>
          <p:cNvSpPr txBox="1">
            <a:spLocks noChangeArrowheads="1"/>
          </p:cNvSpPr>
          <p:nvPr/>
        </p:nvSpPr>
        <p:spPr bwMode="auto">
          <a:xfrm>
            <a:off x="4770438" y="2978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1368" name="TextBox 134"/>
          <p:cNvSpPr txBox="1">
            <a:spLocks noChangeArrowheads="1"/>
          </p:cNvSpPr>
          <p:nvPr/>
        </p:nvSpPr>
        <p:spPr bwMode="auto">
          <a:xfrm>
            <a:off x="4756150" y="2368550"/>
            <a:ext cx="504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1369" name="TextBox 135"/>
          <p:cNvSpPr txBox="1">
            <a:spLocks noChangeArrowheads="1"/>
          </p:cNvSpPr>
          <p:nvPr/>
        </p:nvSpPr>
        <p:spPr bwMode="auto">
          <a:xfrm>
            <a:off x="4770438" y="3813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1370" name="TextBox 136"/>
          <p:cNvSpPr txBox="1">
            <a:spLocks noChangeArrowheads="1"/>
          </p:cNvSpPr>
          <p:nvPr/>
        </p:nvSpPr>
        <p:spPr bwMode="auto">
          <a:xfrm>
            <a:off x="624840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1371" name="TextBox 137"/>
          <p:cNvSpPr txBox="1">
            <a:spLocks noChangeArrowheads="1"/>
          </p:cNvSpPr>
          <p:nvPr/>
        </p:nvSpPr>
        <p:spPr bwMode="auto">
          <a:xfrm>
            <a:off x="6110288" y="50323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1372" name="TextBox 138"/>
          <p:cNvSpPr txBox="1">
            <a:spLocks noChangeArrowheads="1"/>
          </p:cNvSpPr>
          <p:nvPr/>
        </p:nvSpPr>
        <p:spPr bwMode="auto">
          <a:xfrm>
            <a:off x="609600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1373" name="TextBox 139"/>
          <p:cNvSpPr txBox="1">
            <a:spLocks noChangeArrowheads="1"/>
          </p:cNvSpPr>
          <p:nvPr/>
        </p:nvSpPr>
        <p:spPr bwMode="auto">
          <a:xfrm>
            <a:off x="6110288" y="38131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1374" name="TextBox 140"/>
          <p:cNvSpPr txBox="1">
            <a:spLocks noChangeArrowheads="1"/>
          </p:cNvSpPr>
          <p:nvPr/>
        </p:nvSpPr>
        <p:spPr bwMode="auto">
          <a:xfrm>
            <a:off x="76644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11375" name="TextBox 141"/>
          <p:cNvSpPr txBox="1">
            <a:spLocks noChangeArrowheads="1"/>
          </p:cNvSpPr>
          <p:nvPr/>
        </p:nvSpPr>
        <p:spPr bwMode="auto">
          <a:xfrm>
            <a:off x="7437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11376" name="TextBox 142"/>
          <p:cNvSpPr txBox="1">
            <a:spLocks noChangeArrowheads="1"/>
          </p:cNvSpPr>
          <p:nvPr/>
        </p:nvSpPr>
        <p:spPr bwMode="auto">
          <a:xfrm>
            <a:off x="7423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11377" name="TextBox 113"/>
          <p:cNvSpPr txBox="1">
            <a:spLocks noChangeArrowheads="1"/>
          </p:cNvSpPr>
          <p:nvPr/>
        </p:nvSpPr>
        <p:spPr bwMode="auto">
          <a:xfrm>
            <a:off x="392113" y="838200"/>
            <a:ext cx="27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378" name="TextBox 143"/>
          <p:cNvSpPr txBox="1">
            <a:spLocks noChangeArrowheads="1"/>
          </p:cNvSpPr>
          <p:nvPr/>
        </p:nvSpPr>
        <p:spPr bwMode="auto">
          <a:xfrm>
            <a:off x="381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379" name="TextBox 145"/>
          <p:cNvSpPr txBox="1">
            <a:spLocks noChangeArrowheads="1"/>
          </p:cNvSpPr>
          <p:nvPr/>
        </p:nvSpPr>
        <p:spPr bwMode="auto">
          <a:xfrm>
            <a:off x="38100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380" name="TextBox 146"/>
          <p:cNvSpPr txBox="1">
            <a:spLocks noChangeArrowheads="1"/>
          </p:cNvSpPr>
          <p:nvPr/>
        </p:nvSpPr>
        <p:spPr bwMode="auto">
          <a:xfrm>
            <a:off x="38100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381" name="TextBox 147"/>
          <p:cNvSpPr txBox="1">
            <a:spLocks noChangeArrowheads="1"/>
          </p:cNvSpPr>
          <p:nvPr/>
        </p:nvSpPr>
        <p:spPr bwMode="auto">
          <a:xfrm>
            <a:off x="401638" y="36703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382" name="TextBox 148"/>
          <p:cNvSpPr txBox="1">
            <a:spLocks noChangeArrowheads="1"/>
          </p:cNvSpPr>
          <p:nvPr/>
        </p:nvSpPr>
        <p:spPr bwMode="auto">
          <a:xfrm>
            <a:off x="171926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1383" name="TextBox 149"/>
          <p:cNvSpPr txBox="1">
            <a:spLocks noChangeArrowheads="1"/>
          </p:cNvSpPr>
          <p:nvPr/>
        </p:nvSpPr>
        <p:spPr bwMode="auto">
          <a:xfrm>
            <a:off x="1708150" y="76200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384" name="TextBox 150"/>
          <p:cNvSpPr txBox="1">
            <a:spLocks noChangeArrowheads="1"/>
          </p:cNvSpPr>
          <p:nvPr/>
        </p:nvSpPr>
        <p:spPr bwMode="auto">
          <a:xfrm>
            <a:off x="170815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385" name="TextBox 151"/>
          <p:cNvSpPr txBox="1">
            <a:spLocks noChangeArrowheads="1"/>
          </p:cNvSpPr>
          <p:nvPr/>
        </p:nvSpPr>
        <p:spPr bwMode="auto">
          <a:xfrm>
            <a:off x="170815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386" name="TextBox 152"/>
          <p:cNvSpPr txBox="1">
            <a:spLocks noChangeArrowheads="1"/>
          </p:cNvSpPr>
          <p:nvPr/>
        </p:nvSpPr>
        <p:spPr bwMode="auto">
          <a:xfrm>
            <a:off x="172878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11387" name="TextBox 153"/>
          <p:cNvSpPr txBox="1">
            <a:spLocks noChangeArrowheads="1"/>
          </p:cNvSpPr>
          <p:nvPr/>
        </p:nvSpPr>
        <p:spPr bwMode="auto">
          <a:xfrm>
            <a:off x="3059113" y="838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8.2</a:t>
            </a:r>
          </a:p>
        </p:txBody>
      </p:sp>
      <p:sp>
        <p:nvSpPr>
          <p:cNvPr id="11388" name="TextBox 154"/>
          <p:cNvSpPr txBox="1">
            <a:spLocks noChangeArrowheads="1"/>
          </p:cNvSpPr>
          <p:nvPr/>
        </p:nvSpPr>
        <p:spPr bwMode="auto">
          <a:xfrm>
            <a:off x="3048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1389" name="TextBox 155"/>
          <p:cNvSpPr txBox="1">
            <a:spLocks noChangeArrowheads="1"/>
          </p:cNvSpPr>
          <p:nvPr/>
        </p:nvSpPr>
        <p:spPr bwMode="auto">
          <a:xfrm>
            <a:off x="3048000" y="2286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0.3</a:t>
            </a:r>
          </a:p>
        </p:txBody>
      </p:sp>
      <p:sp>
        <p:nvSpPr>
          <p:cNvPr id="11390" name="TextBox 156"/>
          <p:cNvSpPr txBox="1">
            <a:spLocks noChangeArrowheads="1"/>
          </p:cNvSpPr>
          <p:nvPr/>
        </p:nvSpPr>
        <p:spPr bwMode="auto">
          <a:xfrm>
            <a:off x="3048000" y="5184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11391" name="TextBox 157"/>
          <p:cNvSpPr txBox="1">
            <a:spLocks noChangeArrowheads="1"/>
          </p:cNvSpPr>
          <p:nvPr/>
        </p:nvSpPr>
        <p:spPr bwMode="auto">
          <a:xfrm>
            <a:off x="306863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4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8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2299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5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09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2310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20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24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2325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35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39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2340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46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50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2351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55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59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2360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62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66" name="TextBox 792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12367" name="TextBox 794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12368" name="TextBox 796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12369" name="TextBox 798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12370" name="TextBox 800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12371" name="TextBox 802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12372" name="TextBox 114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2373" name="TextBox 115"/>
          <p:cNvSpPr txBox="1">
            <a:spLocks noChangeArrowheads="1"/>
          </p:cNvSpPr>
          <p:nvPr/>
        </p:nvSpPr>
        <p:spPr bwMode="auto">
          <a:xfrm>
            <a:off x="776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12374" name="TextBox 116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1.5</a:t>
            </a:r>
          </a:p>
        </p:txBody>
      </p:sp>
      <p:sp>
        <p:nvSpPr>
          <p:cNvPr id="12375" name="TextBox 117"/>
          <p:cNvSpPr txBox="1">
            <a:spLocks noChangeArrowheads="1"/>
          </p:cNvSpPr>
          <p:nvPr/>
        </p:nvSpPr>
        <p:spPr bwMode="auto">
          <a:xfrm>
            <a:off x="2103438" y="1755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0.7</a:t>
            </a:r>
          </a:p>
        </p:txBody>
      </p:sp>
      <p:sp>
        <p:nvSpPr>
          <p:cNvPr id="12376" name="TextBox 118"/>
          <p:cNvSpPr txBox="1">
            <a:spLocks noChangeArrowheads="1"/>
          </p:cNvSpPr>
          <p:nvPr/>
        </p:nvSpPr>
        <p:spPr bwMode="auto">
          <a:xfrm>
            <a:off x="2082800" y="43021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12377" name="TextBox 119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1.8</a:t>
            </a:r>
          </a:p>
        </p:txBody>
      </p:sp>
      <p:sp>
        <p:nvSpPr>
          <p:cNvPr id="12378" name="TextBox 120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12379" name="TextBox 121"/>
          <p:cNvSpPr txBox="1">
            <a:spLocks noChangeArrowheads="1"/>
          </p:cNvSpPr>
          <p:nvPr/>
        </p:nvSpPr>
        <p:spPr bwMode="auto">
          <a:xfrm>
            <a:off x="3443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12380" name="TextBox 122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12381" name="TextBox 123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12382" name="TextBox 124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12383" name="TextBox 125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12384" name="TextBox 126"/>
          <p:cNvSpPr txBox="1">
            <a:spLocks noChangeArrowheads="1"/>
          </p:cNvSpPr>
          <p:nvPr/>
        </p:nvSpPr>
        <p:spPr bwMode="auto">
          <a:xfrm>
            <a:off x="3429000" y="2365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12385" name="TextBox 127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12386" name="TextBox 128"/>
          <p:cNvSpPr txBox="1">
            <a:spLocks noChangeArrowheads="1"/>
          </p:cNvSpPr>
          <p:nvPr/>
        </p:nvSpPr>
        <p:spPr bwMode="auto">
          <a:xfrm>
            <a:off x="49085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2387" name="TextBox 129"/>
          <p:cNvSpPr txBox="1">
            <a:spLocks noChangeArrowheads="1"/>
          </p:cNvSpPr>
          <p:nvPr/>
        </p:nvSpPr>
        <p:spPr bwMode="auto">
          <a:xfrm>
            <a:off x="4770438" y="1758950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2388" name="TextBox 130"/>
          <p:cNvSpPr txBox="1">
            <a:spLocks noChangeArrowheads="1"/>
          </p:cNvSpPr>
          <p:nvPr/>
        </p:nvSpPr>
        <p:spPr bwMode="auto">
          <a:xfrm>
            <a:off x="5060950" y="5641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2389" name="TextBox 131"/>
          <p:cNvSpPr txBox="1">
            <a:spLocks noChangeArrowheads="1"/>
          </p:cNvSpPr>
          <p:nvPr/>
        </p:nvSpPr>
        <p:spPr bwMode="auto">
          <a:xfrm>
            <a:off x="4770438" y="503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2390" name="TextBox 132"/>
          <p:cNvSpPr txBox="1">
            <a:spLocks noChangeArrowheads="1"/>
          </p:cNvSpPr>
          <p:nvPr/>
        </p:nvSpPr>
        <p:spPr bwMode="auto">
          <a:xfrm>
            <a:off x="4749800" y="4305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2391" name="TextBox 133"/>
          <p:cNvSpPr txBox="1">
            <a:spLocks noChangeArrowheads="1"/>
          </p:cNvSpPr>
          <p:nvPr/>
        </p:nvSpPr>
        <p:spPr bwMode="auto">
          <a:xfrm>
            <a:off x="4770438" y="2978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2392" name="TextBox 134"/>
          <p:cNvSpPr txBox="1">
            <a:spLocks noChangeArrowheads="1"/>
          </p:cNvSpPr>
          <p:nvPr/>
        </p:nvSpPr>
        <p:spPr bwMode="auto">
          <a:xfrm>
            <a:off x="4756150" y="2368550"/>
            <a:ext cx="504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2393" name="TextBox 135"/>
          <p:cNvSpPr txBox="1">
            <a:spLocks noChangeArrowheads="1"/>
          </p:cNvSpPr>
          <p:nvPr/>
        </p:nvSpPr>
        <p:spPr bwMode="auto">
          <a:xfrm>
            <a:off x="4770438" y="3813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2394" name="TextBox 136"/>
          <p:cNvSpPr txBox="1">
            <a:spLocks noChangeArrowheads="1"/>
          </p:cNvSpPr>
          <p:nvPr/>
        </p:nvSpPr>
        <p:spPr bwMode="auto">
          <a:xfrm>
            <a:off x="624840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2395" name="TextBox 137"/>
          <p:cNvSpPr txBox="1">
            <a:spLocks noChangeArrowheads="1"/>
          </p:cNvSpPr>
          <p:nvPr/>
        </p:nvSpPr>
        <p:spPr bwMode="auto">
          <a:xfrm>
            <a:off x="6110288" y="50323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2396" name="TextBox 138"/>
          <p:cNvSpPr txBox="1">
            <a:spLocks noChangeArrowheads="1"/>
          </p:cNvSpPr>
          <p:nvPr/>
        </p:nvSpPr>
        <p:spPr bwMode="auto">
          <a:xfrm>
            <a:off x="609600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2397" name="TextBox 139"/>
          <p:cNvSpPr txBox="1">
            <a:spLocks noChangeArrowheads="1"/>
          </p:cNvSpPr>
          <p:nvPr/>
        </p:nvSpPr>
        <p:spPr bwMode="auto">
          <a:xfrm>
            <a:off x="6110288" y="38131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2398" name="TextBox 140"/>
          <p:cNvSpPr txBox="1">
            <a:spLocks noChangeArrowheads="1"/>
          </p:cNvSpPr>
          <p:nvPr/>
        </p:nvSpPr>
        <p:spPr bwMode="auto">
          <a:xfrm>
            <a:off x="76644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12399" name="TextBox 141"/>
          <p:cNvSpPr txBox="1">
            <a:spLocks noChangeArrowheads="1"/>
          </p:cNvSpPr>
          <p:nvPr/>
        </p:nvSpPr>
        <p:spPr bwMode="auto">
          <a:xfrm>
            <a:off x="7437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12400" name="TextBox 142"/>
          <p:cNvSpPr txBox="1">
            <a:spLocks noChangeArrowheads="1"/>
          </p:cNvSpPr>
          <p:nvPr/>
        </p:nvSpPr>
        <p:spPr bwMode="auto">
          <a:xfrm>
            <a:off x="7423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12401" name="TextBox 113"/>
          <p:cNvSpPr txBox="1">
            <a:spLocks noChangeArrowheads="1"/>
          </p:cNvSpPr>
          <p:nvPr/>
        </p:nvSpPr>
        <p:spPr bwMode="auto">
          <a:xfrm>
            <a:off x="392113" y="838200"/>
            <a:ext cx="27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2402" name="TextBox 143"/>
          <p:cNvSpPr txBox="1">
            <a:spLocks noChangeArrowheads="1"/>
          </p:cNvSpPr>
          <p:nvPr/>
        </p:nvSpPr>
        <p:spPr bwMode="auto">
          <a:xfrm>
            <a:off x="381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2403" name="TextBox 145"/>
          <p:cNvSpPr txBox="1">
            <a:spLocks noChangeArrowheads="1"/>
          </p:cNvSpPr>
          <p:nvPr/>
        </p:nvSpPr>
        <p:spPr bwMode="auto">
          <a:xfrm>
            <a:off x="38100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2404" name="TextBox 146"/>
          <p:cNvSpPr txBox="1">
            <a:spLocks noChangeArrowheads="1"/>
          </p:cNvSpPr>
          <p:nvPr/>
        </p:nvSpPr>
        <p:spPr bwMode="auto">
          <a:xfrm>
            <a:off x="38100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2405" name="TextBox 147"/>
          <p:cNvSpPr txBox="1">
            <a:spLocks noChangeArrowheads="1"/>
          </p:cNvSpPr>
          <p:nvPr/>
        </p:nvSpPr>
        <p:spPr bwMode="auto">
          <a:xfrm>
            <a:off x="401638" y="36703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2406" name="TextBox 148"/>
          <p:cNvSpPr txBox="1">
            <a:spLocks noChangeArrowheads="1"/>
          </p:cNvSpPr>
          <p:nvPr/>
        </p:nvSpPr>
        <p:spPr bwMode="auto">
          <a:xfrm>
            <a:off x="171926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2407" name="TextBox 149"/>
          <p:cNvSpPr txBox="1">
            <a:spLocks noChangeArrowheads="1"/>
          </p:cNvSpPr>
          <p:nvPr/>
        </p:nvSpPr>
        <p:spPr bwMode="auto">
          <a:xfrm>
            <a:off x="1708150" y="76200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2408" name="TextBox 150"/>
          <p:cNvSpPr txBox="1">
            <a:spLocks noChangeArrowheads="1"/>
          </p:cNvSpPr>
          <p:nvPr/>
        </p:nvSpPr>
        <p:spPr bwMode="auto">
          <a:xfrm>
            <a:off x="170815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2409" name="TextBox 151"/>
          <p:cNvSpPr txBox="1">
            <a:spLocks noChangeArrowheads="1"/>
          </p:cNvSpPr>
          <p:nvPr/>
        </p:nvSpPr>
        <p:spPr bwMode="auto">
          <a:xfrm>
            <a:off x="170815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2410" name="TextBox 152"/>
          <p:cNvSpPr txBox="1">
            <a:spLocks noChangeArrowheads="1"/>
          </p:cNvSpPr>
          <p:nvPr/>
        </p:nvSpPr>
        <p:spPr bwMode="auto">
          <a:xfrm>
            <a:off x="172878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12411" name="TextBox 153"/>
          <p:cNvSpPr txBox="1">
            <a:spLocks noChangeArrowheads="1"/>
          </p:cNvSpPr>
          <p:nvPr/>
        </p:nvSpPr>
        <p:spPr bwMode="auto">
          <a:xfrm>
            <a:off x="3059113" y="838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8.2</a:t>
            </a:r>
          </a:p>
        </p:txBody>
      </p:sp>
      <p:sp>
        <p:nvSpPr>
          <p:cNvPr id="12412" name="TextBox 154"/>
          <p:cNvSpPr txBox="1">
            <a:spLocks noChangeArrowheads="1"/>
          </p:cNvSpPr>
          <p:nvPr/>
        </p:nvSpPr>
        <p:spPr bwMode="auto">
          <a:xfrm>
            <a:off x="3048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2413" name="TextBox 155"/>
          <p:cNvSpPr txBox="1">
            <a:spLocks noChangeArrowheads="1"/>
          </p:cNvSpPr>
          <p:nvPr/>
        </p:nvSpPr>
        <p:spPr bwMode="auto">
          <a:xfrm>
            <a:off x="3048000" y="2286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0.3</a:t>
            </a:r>
          </a:p>
        </p:txBody>
      </p:sp>
      <p:sp>
        <p:nvSpPr>
          <p:cNvPr id="12414" name="TextBox 156"/>
          <p:cNvSpPr txBox="1">
            <a:spLocks noChangeArrowheads="1"/>
          </p:cNvSpPr>
          <p:nvPr/>
        </p:nvSpPr>
        <p:spPr bwMode="auto">
          <a:xfrm>
            <a:off x="3048000" y="5184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12415" name="TextBox 157"/>
          <p:cNvSpPr txBox="1">
            <a:spLocks noChangeArrowheads="1"/>
          </p:cNvSpPr>
          <p:nvPr/>
        </p:nvSpPr>
        <p:spPr bwMode="auto">
          <a:xfrm>
            <a:off x="306863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3.7</a:t>
            </a:r>
          </a:p>
        </p:txBody>
      </p:sp>
      <p:sp>
        <p:nvSpPr>
          <p:cNvPr id="12416" name="TextBox 158"/>
          <p:cNvSpPr txBox="1">
            <a:spLocks noChangeArrowheads="1"/>
          </p:cNvSpPr>
          <p:nvPr/>
        </p:nvSpPr>
        <p:spPr bwMode="auto">
          <a:xfrm>
            <a:off x="4375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2417" name="TextBox 159"/>
          <p:cNvSpPr txBox="1">
            <a:spLocks noChangeArrowheads="1"/>
          </p:cNvSpPr>
          <p:nvPr/>
        </p:nvSpPr>
        <p:spPr bwMode="auto">
          <a:xfrm>
            <a:off x="437515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3.4</a:t>
            </a:r>
          </a:p>
        </p:txBody>
      </p:sp>
      <p:sp>
        <p:nvSpPr>
          <p:cNvPr id="12418" name="TextBox 160"/>
          <p:cNvSpPr txBox="1">
            <a:spLocks noChangeArrowheads="1"/>
          </p:cNvSpPr>
          <p:nvPr/>
        </p:nvSpPr>
        <p:spPr bwMode="auto">
          <a:xfrm>
            <a:off x="437515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4.1</a:t>
            </a:r>
          </a:p>
        </p:txBody>
      </p:sp>
      <p:sp>
        <p:nvSpPr>
          <p:cNvPr id="12419" name="TextBox 161"/>
          <p:cNvSpPr txBox="1">
            <a:spLocks noChangeArrowheads="1"/>
          </p:cNvSpPr>
          <p:nvPr/>
        </p:nvSpPr>
        <p:spPr bwMode="auto">
          <a:xfrm>
            <a:off x="4395788" y="36734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2420" name="TextBox 162"/>
          <p:cNvSpPr txBox="1">
            <a:spLocks noChangeArrowheads="1"/>
          </p:cNvSpPr>
          <p:nvPr/>
        </p:nvSpPr>
        <p:spPr bwMode="auto">
          <a:xfrm>
            <a:off x="4297363" y="8413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13.7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8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22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3323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9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33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3334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4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48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3349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59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63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3364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70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74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3375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79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83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3384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86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90" name="TextBox 792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13391" name="TextBox 794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13392" name="TextBox 796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13393" name="TextBox 798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13394" name="TextBox 800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13395" name="TextBox 802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13396" name="TextBox 114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3397" name="TextBox 115"/>
          <p:cNvSpPr txBox="1">
            <a:spLocks noChangeArrowheads="1"/>
          </p:cNvSpPr>
          <p:nvPr/>
        </p:nvSpPr>
        <p:spPr bwMode="auto">
          <a:xfrm>
            <a:off x="776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13398" name="TextBox 116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1.5</a:t>
            </a:r>
          </a:p>
        </p:txBody>
      </p:sp>
      <p:sp>
        <p:nvSpPr>
          <p:cNvPr id="13399" name="TextBox 117"/>
          <p:cNvSpPr txBox="1">
            <a:spLocks noChangeArrowheads="1"/>
          </p:cNvSpPr>
          <p:nvPr/>
        </p:nvSpPr>
        <p:spPr bwMode="auto">
          <a:xfrm>
            <a:off x="2103438" y="1755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0.7</a:t>
            </a:r>
          </a:p>
        </p:txBody>
      </p:sp>
      <p:sp>
        <p:nvSpPr>
          <p:cNvPr id="13400" name="TextBox 118"/>
          <p:cNvSpPr txBox="1">
            <a:spLocks noChangeArrowheads="1"/>
          </p:cNvSpPr>
          <p:nvPr/>
        </p:nvSpPr>
        <p:spPr bwMode="auto">
          <a:xfrm>
            <a:off x="2082800" y="43021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13401" name="TextBox 119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1.8</a:t>
            </a:r>
          </a:p>
        </p:txBody>
      </p:sp>
      <p:sp>
        <p:nvSpPr>
          <p:cNvPr id="13402" name="TextBox 120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13403" name="TextBox 121"/>
          <p:cNvSpPr txBox="1">
            <a:spLocks noChangeArrowheads="1"/>
          </p:cNvSpPr>
          <p:nvPr/>
        </p:nvSpPr>
        <p:spPr bwMode="auto">
          <a:xfrm>
            <a:off x="3443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13404" name="TextBox 122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13405" name="TextBox 123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13406" name="TextBox 124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13407" name="TextBox 125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13408" name="TextBox 126"/>
          <p:cNvSpPr txBox="1">
            <a:spLocks noChangeArrowheads="1"/>
          </p:cNvSpPr>
          <p:nvPr/>
        </p:nvSpPr>
        <p:spPr bwMode="auto">
          <a:xfrm>
            <a:off x="3429000" y="2365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13409" name="TextBox 127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13410" name="TextBox 128"/>
          <p:cNvSpPr txBox="1">
            <a:spLocks noChangeArrowheads="1"/>
          </p:cNvSpPr>
          <p:nvPr/>
        </p:nvSpPr>
        <p:spPr bwMode="auto">
          <a:xfrm>
            <a:off x="49085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3411" name="TextBox 129"/>
          <p:cNvSpPr txBox="1">
            <a:spLocks noChangeArrowheads="1"/>
          </p:cNvSpPr>
          <p:nvPr/>
        </p:nvSpPr>
        <p:spPr bwMode="auto">
          <a:xfrm>
            <a:off x="4770438" y="1758950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3412" name="TextBox 130"/>
          <p:cNvSpPr txBox="1">
            <a:spLocks noChangeArrowheads="1"/>
          </p:cNvSpPr>
          <p:nvPr/>
        </p:nvSpPr>
        <p:spPr bwMode="auto">
          <a:xfrm>
            <a:off x="5060950" y="5641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3413" name="TextBox 131"/>
          <p:cNvSpPr txBox="1">
            <a:spLocks noChangeArrowheads="1"/>
          </p:cNvSpPr>
          <p:nvPr/>
        </p:nvSpPr>
        <p:spPr bwMode="auto">
          <a:xfrm>
            <a:off x="4770438" y="503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3414" name="TextBox 132"/>
          <p:cNvSpPr txBox="1">
            <a:spLocks noChangeArrowheads="1"/>
          </p:cNvSpPr>
          <p:nvPr/>
        </p:nvSpPr>
        <p:spPr bwMode="auto">
          <a:xfrm>
            <a:off x="4749800" y="4305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3415" name="TextBox 133"/>
          <p:cNvSpPr txBox="1">
            <a:spLocks noChangeArrowheads="1"/>
          </p:cNvSpPr>
          <p:nvPr/>
        </p:nvSpPr>
        <p:spPr bwMode="auto">
          <a:xfrm>
            <a:off x="4770438" y="2978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3416" name="TextBox 134"/>
          <p:cNvSpPr txBox="1">
            <a:spLocks noChangeArrowheads="1"/>
          </p:cNvSpPr>
          <p:nvPr/>
        </p:nvSpPr>
        <p:spPr bwMode="auto">
          <a:xfrm>
            <a:off x="4756150" y="2368550"/>
            <a:ext cx="504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3417" name="TextBox 135"/>
          <p:cNvSpPr txBox="1">
            <a:spLocks noChangeArrowheads="1"/>
          </p:cNvSpPr>
          <p:nvPr/>
        </p:nvSpPr>
        <p:spPr bwMode="auto">
          <a:xfrm>
            <a:off x="4770438" y="3813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3418" name="TextBox 136"/>
          <p:cNvSpPr txBox="1">
            <a:spLocks noChangeArrowheads="1"/>
          </p:cNvSpPr>
          <p:nvPr/>
        </p:nvSpPr>
        <p:spPr bwMode="auto">
          <a:xfrm>
            <a:off x="624840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3419" name="TextBox 137"/>
          <p:cNvSpPr txBox="1">
            <a:spLocks noChangeArrowheads="1"/>
          </p:cNvSpPr>
          <p:nvPr/>
        </p:nvSpPr>
        <p:spPr bwMode="auto">
          <a:xfrm>
            <a:off x="6110288" y="50323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3420" name="TextBox 138"/>
          <p:cNvSpPr txBox="1">
            <a:spLocks noChangeArrowheads="1"/>
          </p:cNvSpPr>
          <p:nvPr/>
        </p:nvSpPr>
        <p:spPr bwMode="auto">
          <a:xfrm>
            <a:off x="609600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3421" name="TextBox 139"/>
          <p:cNvSpPr txBox="1">
            <a:spLocks noChangeArrowheads="1"/>
          </p:cNvSpPr>
          <p:nvPr/>
        </p:nvSpPr>
        <p:spPr bwMode="auto">
          <a:xfrm>
            <a:off x="6110288" y="38131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3422" name="TextBox 140"/>
          <p:cNvSpPr txBox="1">
            <a:spLocks noChangeArrowheads="1"/>
          </p:cNvSpPr>
          <p:nvPr/>
        </p:nvSpPr>
        <p:spPr bwMode="auto">
          <a:xfrm>
            <a:off x="76644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13423" name="TextBox 141"/>
          <p:cNvSpPr txBox="1">
            <a:spLocks noChangeArrowheads="1"/>
          </p:cNvSpPr>
          <p:nvPr/>
        </p:nvSpPr>
        <p:spPr bwMode="auto">
          <a:xfrm>
            <a:off x="7437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13424" name="TextBox 142"/>
          <p:cNvSpPr txBox="1">
            <a:spLocks noChangeArrowheads="1"/>
          </p:cNvSpPr>
          <p:nvPr/>
        </p:nvSpPr>
        <p:spPr bwMode="auto">
          <a:xfrm>
            <a:off x="7423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13425" name="TextBox 113"/>
          <p:cNvSpPr txBox="1">
            <a:spLocks noChangeArrowheads="1"/>
          </p:cNvSpPr>
          <p:nvPr/>
        </p:nvSpPr>
        <p:spPr bwMode="auto">
          <a:xfrm>
            <a:off x="392113" y="838200"/>
            <a:ext cx="27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3426" name="TextBox 143"/>
          <p:cNvSpPr txBox="1">
            <a:spLocks noChangeArrowheads="1"/>
          </p:cNvSpPr>
          <p:nvPr/>
        </p:nvSpPr>
        <p:spPr bwMode="auto">
          <a:xfrm>
            <a:off x="381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3427" name="TextBox 145"/>
          <p:cNvSpPr txBox="1">
            <a:spLocks noChangeArrowheads="1"/>
          </p:cNvSpPr>
          <p:nvPr/>
        </p:nvSpPr>
        <p:spPr bwMode="auto">
          <a:xfrm>
            <a:off x="38100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3428" name="TextBox 146"/>
          <p:cNvSpPr txBox="1">
            <a:spLocks noChangeArrowheads="1"/>
          </p:cNvSpPr>
          <p:nvPr/>
        </p:nvSpPr>
        <p:spPr bwMode="auto">
          <a:xfrm>
            <a:off x="38100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3429" name="TextBox 147"/>
          <p:cNvSpPr txBox="1">
            <a:spLocks noChangeArrowheads="1"/>
          </p:cNvSpPr>
          <p:nvPr/>
        </p:nvSpPr>
        <p:spPr bwMode="auto">
          <a:xfrm>
            <a:off x="401638" y="36703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3430" name="TextBox 148"/>
          <p:cNvSpPr txBox="1">
            <a:spLocks noChangeArrowheads="1"/>
          </p:cNvSpPr>
          <p:nvPr/>
        </p:nvSpPr>
        <p:spPr bwMode="auto">
          <a:xfrm>
            <a:off x="171926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3431" name="TextBox 149"/>
          <p:cNvSpPr txBox="1">
            <a:spLocks noChangeArrowheads="1"/>
          </p:cNvSpPr>
          <p:nvPr/>
        </p:nvSpPr>
        <p:spPr bwMode="auto">
          <a:xfrm>
            <a:off x="1708150" y="76200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3432" name="TextBox 150"/>
          <p:cNvSpPr txBox="1">
            <a:spLocks noChangeArrowheads="1"/>
          </p:cNvSpPr>
          <p:nvPr/>
        </p:nvSpPr>
        <p:spPr bwMode="auto">
          <a:xfrm>
            <a:off x="170815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3433" name="TextBox 151"/>
          <p:cNvSpPr txBox="1">
            <a:spLocks noChangeArrowheads="1"/>
          </p:cNvSpPr>
          <p:nvPr/>
        </p:nvSpPr>
        <p:spPr bwMode="auto">
          <a:xfrm>
            <a:off x="170815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3434" name="TextBox 152"/>
          <p:cNvSpPr txBox="1">
            <a:spLocks noChangeArrowheads="1"/>
          </p:cNvSpPr>
          <p:nvPr/>
        </p:nvSpPr>
        <p:spPr bwMode="auto">
          <a:xfrm>
            <a:off x="172878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13435" name="TextBox 153"/>
          <p:cNvSpPr txBox="1">
            <a:spLocks noChangeArrowheads="1"/>
          </p:cNvSpPr>
          <p:nvPr/>
        </p:nvSpPr>
        <p:spPr bwMode="auto">
          <a:xfrm>
            <a:off x="3059113" y="838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8.2</a:t>
            </a:r>
          </a:p>
        </p:txBody>
      </p:sp>
      <p:sp>
        <p:nvSpPr>
          <p:cNvPr id="13436" name="TextBox 154"/>
          <p:cNvSpPr txBox="1">
            <a:spLocks noChangeArrowheads="1"/>
          </p:cNvSpPr>
          <p:nvPr/>
        </p:nvSpPr>
        <p:spPr bwMode="auto">
          <a:xfrm>
            <a:off x="3048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3437" name="TextBox 155"/>
          <p:cNvSpPr txBox="1">
            <a:spLocks noChangeArrowheads="1"/>
          </p:cNvSpPr>
          <p:nvPr/>
        </p:nvSpPr>
        <p:spPr bwMode="auto">
          <a:xfrm>
            <a:off x="3048000" y="2286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0.3</a:t>
            </a:r>
          </a:p>
        </p:txBody>
      </p:sp>
      <p:sp>
        <p:nvSpPr>
          <p:cNvPr id="13438" name="TextBox 156"/>
          <p:cNvSpPr txBox="1">
            <a:spLocks noChangeArrowheads="1"/>
          </p:cNvSpPr>
          <p:nvPr/>
        </p:nvSpPr>
        <p:spPr bwMode="auto">
          <a:xfrm>
            <a:off x="3048000" y="5184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13439" name="TextBox 157"/>
          <p:cNvSpPr txBox="1">
            <a:spLocks noChangeArrowheads="1"/>
          </p:cNvSpPr>
          <p:nvPr/>
        </p:nvSpPr>
        <p:spPr bwMode="auto">
          <a:xfrm>
            <a:off x="306863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3.7</a:t>
            </a:r>
          </a:p>
        </p:txBody>
      </p:sp>
      <p:sp>
        <p:nvSpPr>
          <p:cNvPr id="13440" name="TextBox 158"/>
          <p:cNvSpPr txBox="1">
            <a:spLocks noChangeArrowheads="1"/>
          </p:cNvSpPr>
          <p:nvPr/>
        </p:nvSpPr>
        <p:spPr bwMode="auto">
          <a:xfrm>
            <a:off x="4375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3441" name="TextBox 159"/>
          <p:cNvSpPr txBox="1">
            <a:spLocks noChangeArrowheads="1"/>
          </p:cNvSpPr>
          <p:nvPr/>
        </p:nvSpPr>
        <p:spPr bwMode="auto">
          <a:xfrm>
            <a:off x="437515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3.4</a:t>
            </a:r>
          </a:p>
        </p:txBody>
      </p:sp>
      <p:sp>
        <p:nvSpPr>
          <p:cNvPr id="13442" name="TextBox 160"/>
          <p:cNvSpPr txBox="1">
            <a:spLocks noChangeArrowheads="1"/>
          </p:cNvSpPr>
          <p:nvPr/>
        </p:nvSpPr>
        <p:spPr bwMode="auto">
          <a:xfrm>
            <a:off x="437515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4.1</a:t>
            </a:r>
          </a:p>
        </p:txBody>
      </p:sp>
      <p:sp>
        <p:nvSpPr>
          <p:cNvPr id="13443" name="TextBox 161"/>
          <p:cNvSpPr txBox="1">
            <a:spLocks noChangeArrowheads="1"/>
          </p:cNvSpPr>
          <p:nvPr/>
        </p:nvSpPr>
        <p:spPr bwMode="auto">
          <a:xfrm>
            <a:off x="4395788" y="36734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3444" name="TextBox 162"/>
          <p:cNvSpPr txBox="1">
            <a:spLocks noChangeArrowheads="1"/>
          </p:cNvSpPr>
          <p:nvPr/>
        </p:nvSpPr>
        <p:spPr bwMode="auto">
          <a:xfrm>
            <a:off x="4297363" y="8413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13.7</a:t>
            </a:r>
          </a:p>
        </p:txBody>
      </p:sp>
      <p:sp>
        <p:nvSpPr>
          <p:cNvPr id="13445" name="TextBox 163"/>
          <p:cNvSpPr txBox="1">
            <a:spLocks noChangeArrowheads="1"/>
          </p:cNvSpPr>
          <p:nvPr/>
        </p:nvSpPr>
        <p:spPr bwMode="auto">
          <a:xfrm>
            <a:off x="5637213" y="838200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188</a:t>
            </a:r>
          </a:p>
        </p:txBody>
      </p:sp>
      <p:sp>
        <p:nvSpPr>
          <p:cNvPr id="13446" name="TextBox 164"/>
          <p:cNvSpPr txBox="1">
            <a:spLocks noChangeArrowheads="1"/>
          </p:cNvSpPr>
          <p:nvPr/>
        </p:nvSpPr>
        <p:spPr bwMode="auto">
          <a:xfrm>
            <a:off x="5715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3447" name="TextBox 165"/>
          <p:cNvSpPr txBox="1">
            <a:spLocks noChangeArrowheads="1"/>
          </p:cNvSpPr>
          <p:nvPr/>
        </p:nvSpPr>
        <p:spPr bwMode="auto">
          <a:xfrm>
            <a:off x="563880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13448" name="TextBox 169"/>
          <p:cNvSpPr txBox="1">
            <a:spLocks noChangeArrowheads="1"/>
          </p:cNvSpPr>
          <p:nvPr/>
        </p:nvSpPr>
        <p:spPr bwMode="auto">
          <a:xfrm>
            <a:off x="571500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13449" name="TextBox 170"/>
          <p:cNvSpPr txBox="1">
            <a:spLocks noChangeArrowheads="1"/>
          </p:cNvSpPr>
          <p:nvPr/>
        </p:nvSpPr>
        <p:spPr bwMode="auto">
          <a:xfrm>
            <a:off x="5637213" y="3673475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746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6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4347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3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57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4358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8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72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4373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83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87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4388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94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98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4399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03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407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4408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410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414" name="TextBox 792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14415" name="TextBox 794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14416" name="TextBox 796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14417" name="TextBox 798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14418" name="TextBox 800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14419" name="TextBox 802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14420" name="TextBox 114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4421" name="TextBox 115"/>
          <p:cNvSpPr txBox="1">
            <a:spLocks noChangeArrowheads="1"/>
          </p:cNvSpPr>
          <p:nvPr/>
        </p:nvSpPr>
        <p:spPr bwMode="auto">
          <a:xfrm>
            <a:off x="776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14422" name="TextBox 116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1.5</a:t>
            </a:r>
          </a:p>
        </p:txBody>
      </p:sp>
      <p:sp>
        <p:nvSpPr>
          <p:cNvPr id="14423" name="TextBox 117"/>
          <p:cNvSpPr txBox="1">
            <a:spLocks noChangeArrowheads="1"/>
          </p:cNvSpPr>
          <p:nvPr/>
        </p:nvSpPr>
        <p:spPr bwMode="auto">
          <a:xfrm>
            <a:off x="2103438" y="1755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0.7</a:t>
            </a:r>
          </a:p>
        </p:txBody>
      </p:sp>
      <p:sp>
        <p:nvSpPr>
          <p:cNvPr id="14424" name="TextBox 118"/>
          <p:cNvSpPr txBox="1">
            <a:spLocks noChangeArrowheads="1"/>
          </p:cNvSpPr>
          <p:nvPr/>
        </p:nvSpPr>
        <p:spPr bwMode="auto">
          <a:xfrm>
            <a:off x="2082800" y="43021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14425" name="TextBox 119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1.8</a:t>
            </a:r>
          </a:p>
        </p:txBody>
      </p:sp>
      <p:sp>
        <p:nvSpPr>
          <p:cNvPr id="14426" name="TextBox 120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14427" name="TextBox 121"/>
          <p:cNvSpPr txBox="1">
            <a:spLocks noChangeArrowheads="1"/>
          </p:cNvSpPr>
          <p:nvPr/>
        </p:nvSpPr>
        <p:spPr bwMode="auto">
          <a:xfrm>
            <a:off x="3443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14428" name="TextBox 122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14429" name="TextBox 123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14430" name="TextBox 124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14431" name="TextBox 125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14432" name="TextBox 126"/>
          <p:cNvSpPr txBox="1">
            <a:spLocks noChangeArrowheads="1"/>
          </p:cNvSpPr>
          <p:nvPr/>
        </p:nvSpPr>
        <p:spPr bwMode="auto">
          <a:xfrm>
            <a:off x="3429000" y="2365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14433" name="TextBox 127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14434" name="TextBox 128"/>
          <p:cNvSpPr txBox="1">
            <a:spLocks noChangeArrowheads="1"/>
          </p:cNvSpPr>
          <p:nvPr/>
        </p:nvSpPr>
        <p:spPr bwMode="auto">
          <a:xfrm>
            <a:off x="49085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4435" name="TextBox 129"/>
          <p:cNvSpPr txBox="1">
            <a:spLocks noChangeArrowheads="1"/>
          </p:cNvSpPr>
          <p:nvPr/>
        </p:nvSpPr>
        <p:spPr bwMode="auto">
          <a:xfrm>
            <a:off x="4770438" y="1758950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4436" name="TextBox 130"/>
          <p:cNvSpPr txBox="1">
            <a:spLocks noChangeArrowheads="1"/>
          </p:cNvSpPr>
          <p:nvPr/>
        </p:nvSpPr>
        <p:spPr bwMode="auto">
          <a:xfrm>
            <a:off x="5060950" y="5641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4437" name="TextBox 131"/>
          <p:cNvSpPr txBox="1">
            <a:spLocks noChangeArrowheads="1"/>
          </p:cNvSpPr>
          <p:nvPr/>
        </p:nvSpPr>
        <p:spPr bwMode="auto">
          <a:xfrm>
            <a:off x="4770438" y="503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4438" name="TextBox 132"/>
          <p:cNvSpPr txBox="1">
            <a:spLocks noChangeArrowheads="1"/>
          </p:cNvSpPr>
          <p:nvPr/>
        </p:nvSpPr>
        <p:spPr bwMode="auto">
          <a:xfrm>
            <a:off x="4749800" y="4305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4439" name="TextBox 133"/>
          <p:cNvSpPr txBox="1">
            <a:spLocks noChangeArrowheads="1"/>
          </p:cNvSpPr>
          <p:nvPr/>
        </p:nvSpPr>
        <p:spPr bwMode="auto">
          <a:xfrm>
            <a:off x="4770438" y="2978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4440" name="TextBox 134"/>
          <p:cNvSpPr txBox="1">
            <a:spLocks noChangeArrowheads="1"/>
          </p:cNvSpPr>
          <p:nvPr/>
        </p:nvSpPr>
        <p:spPr bwMode="auto">
          <a:xfrm>
            <a:off x="4756150" y="2368550"/>
            <a:ext cx="504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4441" name="TextBox 135"/>
          <p:cNvSpPr txBox="1">
            <a:spLocks noChangeArrowheads="1"/>
          </p:cNvSpPr>
          <p:nvPr/>
        </p:nvSpPr>
        <p:spPr bwMode="auto">
          <a:xfrm>
            <a:off x="4770438" y="3813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4442" name="TextBox 136"/>
          <p:cNvSpPr txBox="1">
            <a:spLocks noChangeArrowheads="1"/>
          </p:cNvSpPr>
          <p:nvPr/>
        </p:nvSpPr>
        <p:spPr bwMode="auto">
          <a:xfrm>
            <a:off x="624840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4443" name="TextBox 137"/>
          <p:cNvSpPr txBox="1">
            <a:spLocks noChangeArrowheads="1"/>
          </p:cNvSpPr>
          <p:nvPr/>
        </p:nvSpPr>
        <p:spPr bwMode="auto">
          <a:xfrm>
            <a:off x="6110288" y="50323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4444" name="TextBox 138"/>
          <p:cNvSpPr txBox="1">
            <a:spLocks noChangeArrowheads="1"/>
          </p:cNvSpPr>
          <p:nvPr/>
        </p:nvSpPr>
        <p:spPr bwMode="auto">
          <a:xfrm>
            <a:off x="609600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4445" name="TextBox 139"/>
          <p:cNvSpPr txBox="1">
            <a:spLocks noChangeArrowheads="1"/>
          </p:cNvSpPr>
          <p:nvPr/>
        </p:nvSpPr>
        <p:spPr bwMode="auto">
          <a:xfrm>
            <a:off x="6110288" y="38131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4446" name="TextBox 140"/>
          <p:cNvSpPr txBox="1">
            <a:spLocks noChangeArrowheads="1"/>
          </p:cNvSpPr>
          <p:nvPr/>
        </p:nvSpPr>
        <p:spPr bwMode="auto">
          <a:xfrm>
            <a:off x="76644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14447" name="TextBox 141"/>
          <p:cNvSpPr txBox="1">
            <a:spLocks noChangeArrowheads="1"/>
          </p:cNvSpPr>
          <p:nvPr/>
        </p:nvSpPr>
        <p:spPr bwMode="auto">
          <a:xfrm>
            <a:off x="7437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14448" name="TextBox 142"/>
          <p:cNvSpPr txBox="1">
            <a:spLocks noChangeArrowheads="1"/>
          </p:cNvSpPr>
          <p:nvPr/>
        </p:nvSpPr>
        <p:spPr bwMode="auto">
          <a:xfrm>
            <a:off x="7423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14449" name="TextBox 113"/>
          <p:cNvSpPr txBox="1">
            <a:spLocks noChangeArrowheads="1"/>
          </p:cNvSpPr>
          <p:nvPr/>
        </p:nvSpPr>
        <p:spPr bwMode="auto">
          <a:xfrm>
            <a:off x="392113" y="838200"/>
            <a:ext cx="27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450" name="TextBox 143"/>
          <p:cNvSpPr txBox="1">
            <a:spLocks noChangeArrowheads="1"/>
          </p:cNvSpPr>
          <p:nvPr/>
        </p:nvSpPr>
        <p:spPr bwMode="auto">
          <a:xfrm>
            <a:off x="381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451" name="TextBox 145"/>
          <p:cNvSpPr txBox="1">
            <a:spLocks noChangeArrowheads="1"/>
          </p:cNvSpPr>
          <p:nvPr/>
        </p:nvSpPr>
        <p:spPr bwMode="auto">
          <a:xfrm>
            <a:off x="38100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452" name="TextBox 146"/>
          <p:cNvSpPr txBox="1">
            <a:spLocks noChangeArrowheads="1"/>
          </p:cNvSpPr>
          <p:nvPr/>
        </p:nvSpPr>
        <p:spPr bwMode="auto">
          <a:xfrm>
            <a:off x="38100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453" name="TextBox 147"/>
          <p:cNvSpPr txBox="1">
            <a:spLocks noChangeArrowheads="1"/>
          </p:cNvSpPr>
          <p:nvPr/>
        </p:nvSpPr>
        <p:spPr bwMode="auto">
          <a:xfrm>
            <a:off x="401638" y="36703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454" name="TextBox 148"/>
          <p:cNvSpPr txBox="1">
            <a:spLocks noChangeArrowheads="1"/>
          </p:cNvSpPr>
          <p:nvPr/>
        </p:nvSpPr>
        <p:spPr bwMode="auto">
          <a:xfrm>
            <a:off x="171926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4455" name="TextBox 149"/>
          <p:cNvSpPr txBox="1">
            <a:spLocks noChangeArrowheads="1"/>
          </p:cNvSpPr>
          <p:nvPr/>
        </p:nvSpPr>
        <p:spPr bwMode="auto">
          <a:xfrm>
            <a:off x="1708150" y="76200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456" name="TextBox 150"/>
          <p:cNvSpPr txBox="1">
            <a:spLocks noChangeArrowheads="1"/>
          </p:cNvSpPr>
          <p:nvPr/>
        </p:nvSpPr>
        <p:spPr bwMode="auto">
          <a:xfrm>
            <a:off x="170815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457" name="TextBox 151"/>
          <p:cNvSpPr txBox="1">
            <a:spLocks noChangeArrowheads="1"/>
          </p:cNvSpPr>
          <p:nvPr/>
        </p:nvSpPr>
        <p:spPr bwMode="auto">
          <a:xfrm>
            <a:off x="170815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458" name="TextBox 152"/>
          <p:cNvSpPr txBox="1">
            <a:spLocks noChangeArrowheads="1"/>
          </p:cNvSpPr>
          <p:nvPr/>
        </p:nvSpPr>
        <p:spPr bwMode="auto">
          <a:xfrm>
            <a:off x="172878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14459" name="TextBox 153"/>
          <p:cNvSpPr txBox="1">
            <a:spLocks noChangeArrowheads="1"/>
          </p:cNvSpPr>
          <p:nvPr/>
        </p:nvSpPr>
        <p:spPr bwMode="auto">
          <a:xfrm>
            <a:off x="3059113" y="838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8.2</a:t>
            </a:r>
          </a:p>
        </p:txBody>
      </p:sp>
      <p:sp>
        <p:nvSpPr>
          <p:cNvPr id="14460" name="TextBox 154"/>
          <p:cNvSpPr txBox="1">
            <a:spLocks noChangeArrowheads="1"/>
          </p:cNvSpPr>
          <p:nvPr/>
        </p:nvSpPr>
        <p:spPr bwMode="auto">
          <a:xfrm>
            <a:off x="3048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4461" name="TextBox 155"/>
          <p:cNvSpPr txBox="1">
            <a:spLocks noChangeArrowheads="1"/>
          </p:cNvSpPr>
          <p:nvPr/>
        </p:nvSpPr>
        <p:spPr bwMode="auto">
          <a:xfrm>
            <a:off x="3048000" y="2286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0.3</a:t>
            </a:r>
          </a:p>
        </p:txBody>
      </p:sp>
      <p:sp>
        <p:nvSpPr>
          <p:cNvPr id="14462" name="TextBox 156"/>
          <p:cNvSpPr txBox="1">
            <a:spLocks noChangeArrowheads="1"/>
          </p:cNvSpPr>
          <p:nvPr/>
        </p:nvSpPr>
        <p:spPr bwMode="auto">
          <a:xfrm>
            <a:off x="3048000" y="5184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14463" name="TextBox 157"/>
          <p:cNvSpPr txBox="1">
            <a:spLocks noChangeArrowheads="1"/>
          </p:cNvSpPr>
          <p:nvPr/>
        </p:nvSpPr>
        <p:spPr bwMode="auto">
          <a:xfrm>
            <a:off x="306863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3.7</a:t>
            </a:r>
          </a:p>
        </p:txBody>
      </p:sp>
      <p:sp>
        <p:nvSpPr>
          <p:cNvPr id="14464" name="TextBox 158"/>
          <p:cNvSpPr txBox="1">
            <a:spLocks noChangeArrowheads="1"/>
          </p:cNvSpPr>
          <p:nvPr/>
        </p:nvSpPr>
        <p:spPr bwMode="auto">
          <a:xfrm>
            <a:off x="4375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4465" name="TextBox 159"/>
          <p:cNvSpPr txBox="1">
            <a:spLocks noChangeArrowheads="1"/>
          </p:cNvSpPr>
          <p:nvPr/>
        </p:nvSpPr>
        <p:spPr bwMode="auto">
          <a:xfrm>
            <a:off x="437515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3.4</a:t>
            </a:r>
          </a:p>
        </p:txBody>
      </p:sp>
      <p:sp>
        <p:nvSpPr>
          <p:cNvPr id="14466" name="TextBox 160"/>
          <p:cNvSpPr txBox="1">
            <a:spLocks noChangeArrowheads="1"/>
          </p:cNvSpPr>
          <p:nvPr/>
        </p:nvSpPr>
        <p:spPr bwMode="auto">
          <a:xfrm>
            <a:off x="437515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4.1</a:t>
            </a:r>
          </a:p>
        </p:txBody>
      </p:sp>
      <p:sp>
        <p:nvSpPr>
          <p:cNvPr id="14467" name="TextBox 161"/>
          <p:cNvSpPr txBox="1">
            <a:spLocks noChangeArrowheads="1"/>
          </p:cNvSpPr>
          <p:nvPr/>
        </p:nvSpPr>
        <p:spPr bwMode="auto">
          <a:xfrm>
            <a:off x="4395788" y="36734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4468" name="TextBox 162"/>
          <p:cNvSpPr txBox="1">
            <a:spLocks noChangeArrowheads="1"/>
          </p:cNvSpPr>
          <p:nvPr/>
        </p:nvSpPr>
        <p:spPr bwMode="auto">
          <a:xfrm>
            <a:off x="4297363" y="8413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13.7</a:t>
            </a:r>
          </a:p>
        </p:txBody>
      </p:sp>
      <p:sp>
        <p:nvSpPr>
          <p:cNvPr id="14469" name="TextBox 163"/>
          <p:cNvSpPr txBox="1">
            <a:spLocks noChangeArrowheads="1"/>
          </p:cNvSpPr>
          <p:nvPr/>
        </p:nvSpPr>
        <p:spPr bwMode="auto">
          <a:xfrm>
            <a:off x="5637213" y="838200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188</a:t>
            </a:r>
          </a:p>
        </p:txBody>
      </p:sp>
      <p:sp>
        <p:nvSpPr>
          <p:cNvPr id="14470" name="TextBox 164"/>
          <p:cNvSpPr txBox="1">
            <a:spLocks noChangeArrowheads="1"/>
          </p:cNvSpPr>
          <p:nvPr/>
        </p:nvSpPr>
        <p:spPr bwMode="auto">
          <a:xfrm>
            <a:off x="5715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4471" name="TextBox 165"/>
          <p:cNvSpPr txBox="1">
            <a:spLocks noChangeArrowheads="1"/>
          </p:cNvSpPr>
          <p:nvPr/>
        </p:nvSpPr>
        <p:spPr bwMode="auto">
          <a:xfrm>
            <a:off x="563880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14472" name="TextBox 169"/>
          <p:cNvSpPr txBox="1">
            <a:spLocks noChangeArrowheads="1"/>
          </p:cNvSpPr>
          <p:nvPr/>
        </p:nvSpPr>
        <p:spPr bwMode="auto">
          <a:xfrm>
            <a:off x="571500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14473" name="TextBox 170"/>
          <p:cNvSpPr txBox="1">
            <a:spLocks noChangeArrowheads="1"/>
          </p:cNvSpPr>
          <p:nvPr/>
        </p:nvSpPr>
        <p:spPr bwMode="auto">
          <a:xfrm>
            <a:off x="5637213" y="3673475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746</a:t>
            </a:r>
          </a:p>
        </p:txBody>
      </p:sp>
      <p:sp>
        <p:nvSpPr>
          <p:cNvPr id="14474" name="TextBox 171"/>
          <p:cNvSpPr txBox="1">
            <a:spLocks noChangeArrowheads="1"/>
          </p:cNvSpPr>
          <p:nvPr/>
        </p:nvSpPr>
        <p:spPr bwMode="auto">
          <a:xfrm>
            <a:off x="7010400" y="841375"/>
            <a:ext cx="458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197</a:t>
            </a:r>
          </a:p>
        </p:txBody>
      </p:sp>
      <p:sp>
        <p:nvSpPr>
          <p:cNvPr id="14475" name="TextBox 172"/>
          <p:cNvSpPr txBox="1">
            <a:spLocks noChangeArrowheads="1"/>
          </p:cNvSpPr>
          <p:nvPr/>
        </p:nvSpPr>
        <p:spPr bwMode="auto">
          <a:xfrm>
            <a:off x="7042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4476" name="TextBox 173"/>
          <p:cNvSpPr txBox="1">
            <a:spLocks noChangeArrowheads="1"/>
          </p:cNvSpPr>
          <p:nvPr/>
        </p:nvSpPr>
        <p:spPr bwMode="auto">
          <a:xfrm>
            <a:off x="6902450" y="22891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40740</a:t>
            </a:r>
          </a:p>
        </p:txBody>
      </p:sp>
      <p:sp>
        <p:nvSpPr>
          <p:cNvPr id="14477" name="TextBox 174"/>
          <p:cNvSpPr txBox="1">
            <a:spLocks noChangeArrowheads="1"/>
          </p:cNvSpPr>
          <p:nvPr/>
        </p:nvSpPr>
        <p:spPr bwMode="auto">
          <a:xfrm>
            <a:off x="704215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478" name="TextBox 175"/>
          <p:cNvSpPr txBox="1">
            <a:spLocks noChangeArrowheads="1"/>
          </p:cNvSpPr>
          <p:nvPr/>
        </p:nvSpPr>
        <p:spPr bwMode="auto">
          <a:xfrm>
            <a:off x="706278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479" name="TextBox 176"/>
          <p:cNvSpPr txBox="1">
            <a:spLocks noChangeArrowheads="1"/>
          </p:cNvSpPr>
          <p:nvPr/>
        </p:nvSpPr>
        <p:spPr bwMode="auto">
          <a:xfrm>
            <a:off x="8153400" y="841375"/>
            <a:ext cx="733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301059</a:t>
            </a:r>
          </a:p>
        </p:txBody>
      </p:sp>
      <p:sp>
        <p:nvSpPr>
          <p:cNvPr id="14480" name="TextBox 177"/>
          <p:cNvSpPr txBox="1">
            <a:spLocks noChangeArrowheads="1"/>
          </p:cNvSpPr>
          <p:nvPr/>
        </p:nvSpPr>
        <p:spPr bwMode="auto">
          <a:xfrm>
            <a:off x="8382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4481" name="TextBox 178"/>
          <p:cNvSpPr txBox="1">
            <a:spLocks noChangeArrowheads="1"/>
          </p:cNvSpPr>
          <p:nvPr/>
        </p:nvSpPr>
        <p:spPr bwMode="auto">
          <a:xfrm>
            <a:off x="8382000" y="22891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482" name="TextBox 179"/>
          <p:cNvSpPr txBox="1">
            <a:spLocks noChangeArrowheads="1"/>
          </p:cNvSpPr>
          <p:nvPr/>
        </p:nvSpPr>
        <p:spPr bwMode="auto">
          <a:xfrm>
            <a:off x="838200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483" name="TextBox 180"/>
          <p:cNvSpPr txBox="1">
            <a:spLocks noChangeArrowheads="1"/>
          </p:cNvSpPr>
          <p:nvPr/>
        </p:nvSpPr>
        <p:spPr bwMode="auto">
          <a:xfrm>
            <a:off x="840263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70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5371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7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81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5382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2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96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5397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07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411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5412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18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422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5423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27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431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5432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434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438" name="TextBox 792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15439" name="TextBox 794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15440" name="TextBox 796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15441" name="TextBox 798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15442" name="TextBox 800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15443" name="TextBox 802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15444" name="TextBox 114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5445" name="TextBox 115"/>
          <p:cNvSpPr txBox="1">
            <a:spLocks noChangeArrowheads="1"/>
          </p:cNvSpPr>
          <p:nvPr/>
        </p:nvSpPr>
        <p:spPr bwMode="auto">
          <a:xfrm>
            <a:off x="776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15446" name="TextBox 116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1.5</a:t>
            </a:r>
          </a:p>
        </p:txBody>
      </p:sp>
      <p:sp>
        <p:nvSpPr>
          <p:cNvPr id="15447" name="TextBox 117"/>
          <p:cNvSpPr txBox="1">
            <a:spLocks noChangeArrowheads="1"/>
          </p:cNvSpPr>
          <p:nvPr/>
        </p:nvSpPr>
        <p:spPr bwMode="auto">
          <a:xfrm>
            <a:off x="2103438" y="1755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0.7</a:t>
            </a:r>
          </a:p>
        </p:txBody>
      </p:sp>
      <p:sp>
        <p:nvSpPr>
          <p:cNvPr id="15448" name="TextBox 118"/>
          <p:cNvSpPr txBox="1">
            <a:spLocks noChangeArrowheads="1"/>
          </p:cNvSpPr>
          <p:nvPr/>
        </p:nvSpPr>
        <p:spPr bwMode="auto">
          <a:xfrm>
            <a:off x="2082800" y="43021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15449" name="TextBox 119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1.8</a:t>
            </a:r>
          </a:p>
        </p:txBody>
      </p:sp>
      <p:sp>
        <p:nvSpPr>
          <p:cNvPr id="15450" name="TextBox 120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15451" name="TextBox 121"/>
          <p:cNvSpPr txBox="1">
            <a:spLocks noChangeArrowheads="1"/>
          </p:cNvSpPr>
          <p:nvPr/>
        </p:nvSpPr>
        <p:spPr bwMode="auto">
          <a:xfrm>
            <a:off x="3443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15452" name="TextBox 122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15453" name="TextBox 123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15454" name="TextBox 124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15455" name="TextBox 125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15456" name="TextBox 126"/>
          <p:cNvSpPr txBox="1">
            <a:spLocks noChangeArrowheads="1"/>
          </p:cNvSpPr>
          <p:nvPr/>
        </p:nvSpPr>
        <p:spPr bwMode="auto">
          <a:xfrm>
            <a:off x="3429000" y="2365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15457" name="TextBox 127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15458" name="TextBox 128"/>
          <p:cNvSpPr txBox="1">
            <a:spLocks noChangeArrowheads="1"/>
          </p:cNvSpPr>
          <p:nvPr/>
        </p:nvSpPr>
        <p:spPr bwMode="auto">
          <a:xfrm>
            <a:off x="49085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5459" name="TextBox 129"/>
          <p:cNvSpPr txBox="1">
            <a:spLocks noChangeArrowheads="1"/>
          </p:cNvSpPr>
          <p:nvPr/>
        </p:nvSpPr>
        <p:spPr bwMode="auto">
          <a:xfrm>
            <a:off x="4770438" y="1758950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5460" name="TextBox 130"/>
          <p:cNvSpPr txBox="1">
            <a:spLocks noChangeArrowheads="1"/>
          </p:cNvSpPr>
          <p:nvPr/>
        </p:nvSpPr>
        <p:spPr bwMode="auto">
          <a:xfrm>
            <a:off x="5060950" y="5641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5461" name="TextBox 131"/>
          <p:cNvSpPr txBox="1">
            <a:spLocks noChangeArrowheads="1"/>
          </p:cNvSpPr>
          <p:nvPr/>
        </p:nvSpPr>
        <p:spPr bwMode="auto">
          <a:xfrm>
            <a:off x="4770438" y="503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5462" name="TextBox 132"/>
          <p:cNvSpPr txBox="1">
            <a:spLocks noChangeArrowheads="1"/>
          </p:cNvSpPr>
          <p:nvPr/>
        </p:nvSpPr>
        <p:spPr bwMode="auto">
          <a:xfrm>
            <a:off x="4749800" y="4305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5463" name="TextBox 133"/>
          <p:cNvSpPr txBox="1">
            <a:spLocks noChangeArrowheads="1"/>
          </p:cNvSpPr>
          <p:nvPr/>
        </p:nvSpPr>
        <p:spPr bwMode="auto">
          <a:xfrm>
            <a:off x="4770438" y="2978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5464" name="TextBox 134"/>
          <p:cNvSpPr txBox="1">
            <a:spLocks noChangeArrowheads="1"/>
          </p:cNvSpPr>
          <p:nvPr/>
        </p:nvSpPr>
        <p:spPr bwMode="auto">
          <a:xfrm>
            <a:off x="4756150" y="2368550"/>
            <a:ext cx="504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5465" name="TextBox 135"/>
          <p:cNvSpPr txBox="1">
            <a:spLocks noChangeArrowheads="1"/>
          </p:cNvSpPr>
          <p:nvPr/>
        </p:nvSpPr>
        <p:spPr bwMode="auto">
          <a:xfrm>
            <a:off x="4770438" y="3813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5466" name="TextBox 136"/>
          <p:cNvSpPr txBox="1">
            <a:spLocks noChangeArrowheads="1"/>
          </p:cNvSpPr>
          <p:nvPr/>
        </p:nvSpPr>
        <p:spPr bwMode="auto">
          <a:xfrm>
            <a:off x="624840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5467" name="TextBox 137"/>
          <p:cNvSpPr txBox="1">
            <a:spLocks noChangeArrowheads="1"/>
          </p:cNvSpPr>
          <p:nvPr/>
        </p:nvSpPr>
        <p:spPr bwMode="auto">
          <a:xfrm>
            <a:off x="6110288" y="50323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5468" name="TextBox 138"/>
          <p:cNvSpPr txBox="1">
            <a:spLocks noChangeArrowheads="1"/>
          </p:cNvSpPr>
          <p:nvPr/>
        </p:nvSpPr>
        <p:spPr bwMode="auto">
          <a:xfrm>
            <a:off x="609600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5469" name="TextBox 139"/>
          <p:cNvSpPr txBox="1">
            <a:spLocks noChangeArrowheads="1"/>
          </p:cNvSpPr>
          <p:nvPr/>
        </p:nvSpPr>
        <p:spPr bwMode="auto">
          <a:xfrm>
            <a:off x="6110288" y="38131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5470" name="TextBox 140"/>
          <p:cNvSpPr txBox="1">
            <a:spLocks noChangeArrowheads="1"/>
          </p:cNvSpPr>
          <p:nvPr/>
        </p:nvSpPr>
        <p:spPr bwMode="auto">
          <a:xfrm>
            <a:off x="76644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15471" name="TextBox 141"/>
          <p:cNvSpPr txBox="1">
            <a:spLocks noChangeArrowheads="1"/>
          </p:cNvSpPr>
          <p:nvPr/>
        </p:nvSpPr>
        <p:spPr bwMode="auto">
          <a:xfrm>
            <a:off x="7437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15472" name="TextBox 142"/>
          <p:cNvSpPr txBox="1">
            <a:spLocks noChangeArrowheads="1"/>
          </p:cNvSpPr>
          <p:nvPr/>
        </p:nvSpPr>
        <p:spPr bwMode="auto">
          <a:xfrm>
            <a:off x="7423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15473" name="TextBox 113"/>
          <p:cNvSpPr txBox="1">
            <a:spLocks noChangeArrowheads="1"/>
          </p:cNvSpPr>
          <p:nvPr/>
        </p:nvSpPr>
        <p:spPr bwMode="auto">
          <a:xfrm>
            <a:off x="392113" y="838200"/>
            <a:ext cx="27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5474" name="TextBox 143"/>
          <p:cNvSpPr txBox="1">
            <a:spLocks noChangeArrowheads="1"/>
          </p:cNvSpPr>
          <p:nvPr/>
        </p:nvSpPr>
        <p:spPr bwMode="auto">
          <a:xfrm>
            <a:off x="381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5475" name="TextBox 145"/>
          <p:cNvSpPr txBox="1">
            <a:spLocks noChangeArrowheads="1"/>
          </p:cNvSpPr>
          <p:nvPr/>
        </p:nvSpPr>
        <p:spPr bwMode="auto">
          <a:xfrm>
            <a:off x="38100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5476" name="TextBox 146"/>
          <p:cNvSpPr txBox="1">
            <a:spLocks noChangeArrowheads="1"/>
          </p:cNvSpPr>
          <p:nvPr/>
        </p:nvSpPr>
        <p:spPr bwMode="auto">
          <a:xfrm>
            <a:off x="38100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5477" name="TextBox 147"/>
          <p:cNvSpPr txBox="1">
            <a:spLocks noChangeArrowheads="1"/>
          </p:cNvSpPr>
          <p:nvPr/>
        </p:nvSpPr>
        <p:spPr bwMode="auto">
          <a:xfrm>
            <a:off x="401638" y="36703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5478" name="TextBox 148"/>
          <p:cNvSpPr txBox="1">
            <a:spLocks noChangeArrowheads="1"/>
          </p:cNvSpPr>
          <p:nvPr/>
        </p:nvSpPr>
        <p:spPr bwMode="auto">
          <a:xfrm>
            <a:off x="171926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5479" name="TextBox 149"/>
          <p:cNvSpPr txBox="1">
            <a:spLocks noChangeArrowheads="1"/>
          </p:cNvSpPr>
          <p:nvPr/>
        </p:nvSpPr>
        <p:spPr bwMode="auto">
          <a:xfrm>
            <a:off x="1708150" y="76200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5480" name="TextBox 150"/>
          <p:cNvSpPr txBox="1">
            <a:spLocks noChangeArrowheads="1"/>
          </p:cNvSpPr>
          <p:nvPr/>
        </p:nvSpPr>
        <p:spPr bwMode="auto">
          <a:xfrm>
            <a:off x="170815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5481" name="TextBox 151"/>
          <p:cNvSpPr txBox="1">
            <a:spLocks noChangeArrowheads="1"/>
          </p:cNvSpPr>
          <p:nvPr/>
        </p:nvSpPr>
        <p:spPr bwMode="auto">
          <a:xfrm>
            <a:off x="170815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5482" name="TextBox 152"/>
          <p:cNvSpPr txBox="1">
            <a:spLocks noChangeArrowheads="1"/>
          </p:cNvSpPr>
          <p:nvPr/>
        </p:nvSpPr>
        <p:spPr bwMode="auto">
          <a:xfrm>
            <a:off x="172878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15483" name="TextBox 153"/>
          <p:cNvSpPr txBox="1">
            <a:spLocks noChangeArrowheads="1"/>
          </p:cNvSpPr>
          <p:nvPr/>
        </p:nvSpPr>
        <p:spPr bwMode="auto">
          <a:xfrm>
            <a:off x="3059113" y="838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8.2</a:t>
            </a:r>
          </a:p>
        </p:txBody>
      </p:sp>
      <p:sp>
        <p:nvSpPr>
          <p:cNvPr id="15484" name="TextBox 154"/>
          <p:cNvSpPr txBox="1">
            <a:spLocks noChangeArrowheads="1"/>
          </p:cNvSpPr>
          <p:nvPr/>
        </p:nvSpPr>
        <p:spPr bwMode="auto">
          <a:xfrm>
            <a:off x="3048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5485" name="TextBox 155"/>
          <p:cNvSpPr txBox="1">
            <a:spLocks noChangeArrowheads="1"/>
          </p:cNvSpPr>
          <p:nvPr/>
        </p:nvSpPr>
        <p:spPr bwMode="auto">
          <a:xfrm>
            <a:off x="3048000" y="2286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0.3</a:t>
            </a:r>
          </a:p>
        </p:txBody>
      </p:sp>
      <p:sp>
        <p:nvSpPr>
          <p:cNvPr id="15486" name="TextBox 156"/>
          <p:cNvSpPr txBox="1">
            <a:spLocks noChangeArrowheads="1"/>
          </p:cNvSpPr>
          <p:nvPr/>
        </p:nvSpPr>
        <p:spPr bwMode="auto">
          <a:xfrm>
            <a:off x="3048000" y="5184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15487" name="TextBox 157"/>
          <p:cNvSpPr txBox="1">
            <a:spLocks noChangeArrowheads="1"/>
          </p:cNvSpPr>
          <p:nvPr/>
        </p:nvSpPr>
        <p:spPr bwMode="auto">
          <a:xfrm>
            <a:off x="306863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3.7</a:t>
            </a:r>
          </a:p>
        </p:txBody>
      </p:sp>
      <p:sp>
        <p:nvSpPr>
          <p:cNvPr id="15488" name="TextBox 158"/>
          <p:cNvSpPr txBox="1">
            <a:spLocks noChangeArrowheads="1"/>
          </p:cNvSpPr>
          <p:nvPr/>
        </p:nvSpPr>
        <p:spPr bwMode="auto">
          <a:xfrm>
            <a:off x="4375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5489" name="TextBox 159"/>
          <p:cNvSpPr txBox="1">
            <a:spLocks noChangeArrowheads="1"/>
          </p:cNvSpPr>
          <p:nvPr/>
        </p:nvSpPr>
        <p:spPr bwMode="auto">
          <a:xfrm>
            <a:off x="437515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3.4</a:t>
            </a:r>
          </a:p>
        </p:txBody>
      </p:sp>
      <p:sp>
        <p:nvSpPr>
          <p:cNvPr id="15490" name="TextBox 160"/>
          <p:cNvSpPr txBox="1">
            <a:spLocks noChangeArrowheads="1"/>
          </p:cNvSpPr>
          <p:nvPr/>
        </p:nvSpPr>
        <p:spPr bwMode="auto">
          <a:xfrm>
            <a:off x="437515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4.1</a:t>
            </a:r>
          </a:p>
        </p:txBody>
      </p:sp>
      <p:sp>
        <p:nvSpPr>
          <p:cNvPr id="15491" name="TextBox 161"/>
          <p:cNvSpPr txBox="1">
            <a:spLocks noChangeArrowheads="1"/>
          </p:cNvSpPr>
          <p:nvPr/>
        </p:nvSpPr>
        <p:spPr bwMode="auto">
          <a:xfrm>
            <a:off x="4395788" y="36734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5492" name="TextBox 162"/>
          <p:cNvSpPr txBox="1">
            <a:spLocks noChangeArrowheads="1"/>
          </p:cNvSpPr>
          <p:nvPr/>
        </p:nvSpPr>
        <p:spPr bwMode="auto">
          <a:xfrm>
            <a:off x="4297363" y="8413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13.7</a:t>
            </a:r>
          </a:p>
        </p:txBody>
      </p:sp>
      <p:sp>
        <p:nvSpPr>
          <p:cNvPr id="15493" name="TextBox 163"/>
          <p:cNvSpPr txBox="1">
            <a:spLocks noChangeArrowheads="1"/>
          </p:cNvSpPr>
          <p:nvPr/>
        </p:nvSpPr>
        <p:spPr bwMode="auto">
          <a:xfrm>
            <a:off x="5637213" y="838200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188</a:t>
            </a:r>
          </a:p>
        </p:txBody>
      </p:sp>
      <p:sp>
        <p:nvSpPr>
          <p:cNvPr id="15494" name="TextBox 164"/>
          <p:cNvSpPr txBox="1">
            <a:spLocks noChangeArrowheads="1"/>
          </p:cNvSpPr>
          <p:nvPr/>
        </p:nvSpPr>
        <p:spPr bwMode="auto">
          <a:xfrm>
            <a:off x="5715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5495" name="TextBox 165"/>
          <p:cNvSpPr txBox="1">
            <a:spLocks noChangeArrowheads="1"/>
          </p:cNvSpPr>
          <p:nvPr/>
        </p:nvSpPr>
        <p:spPr bwMode="auto">
          <a:xfrm>
            <a:off x="563880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15496" name="TextBox 169"/>
          <p:cNvSpPr txBox="1">
            <a:spLocks noChangeArrowheads="1"/>
          </p:cNvSpPr>
          <p:nvPr/>
        </p:nvSpPr>
        <p:spPr bwMode="auto">
          <a:xfrm>
            <a:off x="571500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15497" name="TextBox 170"/>
          <p:cNvSpPr txBox="1">
            <a:spLocks noChangeArrowheads="1"/>
          </p:cNvSpPr>
          <p:nvPr/>
        </p:nvSpPr>
        <p:spPr bwMode="auto">
          <a:xfrm>
            <a:off x="5637213" y="3673475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746</a:t>
            </a:r>
          </a:p>
        </p:txBody>
      </p:sp>
      <p:sp>
        <p:nvSpPr>
          <p:cNvPr id="15498" name="TextBox 171"/>
          <p:cNvSpPr txBox="1">
            <a:spLocks noChangeArrowheads="1"/>
          </p:cNvSpPr>
          <p:nvPr/>
        </p:nvSpPr>
        <p:spPr bwMode="auto">
          <a:xfrm>
            <a:off x="7010400" y="841375"/>
            <a:ext cx="458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197</a:t>
            </a:r>
          </a:p>
        </p:txBody>
      </p:sp>
      <p:sp>
        <p:nvSpPr>
          <p:cNvPr id="15499" name="TextBox 172"/>
          <p:cNvSpPr txBox="1">
            <a:spLocks noChangeArrowheads="1"/>
          </p:cNvSpPr>
          <p:nvPr/>
        </p:nvSpPr>
        <p:spPr bwMode="auto">
          <a:xfrm>
            <a:off x="7042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5500" name="TextBox 174"/>
          <p:cNvSpPr txBox="1">
            <a:spLocks noChangeArrowheads="1"/>
          </p:cNvSpPr>
          <p:nvPr/>
        </p:nvSpPr>
        <p:spPr bwMode="auto">
          <a:xfrm>
            <a:off x="704215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5501" name="TextBox 175"/>
          <p:cNvSpPr txBox="1">
            <a:spLocks noChangeArrowheads="1"/>
          </p:cNvSpPr>
          <p:nvPr/>
        </p:nvSpPr>
        <p:spPr bwMode="auto">
          <a:xfrm>
            <a:off x="706278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5502" name="TextBox 176"/>
          <p:cNvSpPr txBox="1">
            <a:spLocks noChangeArrowheads="1"/>
          </p:cNvSpPr>
          <p:nvPr/>
        </p:nvSpPr>
        <p:spPr bwMode="auto">
          <a:xfrm>
            <a:off x="8229600" y="8413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30105</a:t>
            </a:r>
          </a:p>
        </p:txBody>
      </p:sp>
      <p:sp>
        <p:nvSpPr>
          <p:cNvPr id="15503" name="TextBox 177"/>
          <p:cNvSpPr txBox="1">
            <a:spLocks noChangeArrowheads="1"/>
          </p:cNvSpPr>
          <p:nvPr/>
        </p:nvSpPr>
        <p:spPr bwMode="auto">
          <a:xfrm>
            <a:off x="8382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5504" name="TextBox 178"/>
          <p:cNvSpPr txBox="1">
            <a:spLocks noChangeArrowheads="1"/>
          </p:cNvSpPr>
          <p:nvPr/>
        </p:nvSpPr>
        <p:spPr bwMode="auto">
          <a:xfrm>
            <a:off x="8382000" y="22891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5505" name="TextBox 179"/>
          <p:cNvSpPr txBox="1">
            <a:spLocks noChangeArrowheads="1"/>
          </p:cNvSpPr>
          <p:nvPr/>
        </p:nvSpPr>
        <p:spPr bwMode="auto">
          <a:xfrm>
            <a:off x="838200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5506" name="TextBox 180"/>
          <p:cNvSpPr txBox="1">
            <a:spLocks noChangeArrowheads="1"/>
          </p:cNvSpPr>
          <p:nvPr/>
        </p:nvSpPr>
        <p:spPr bwMode="auto">
          <a:xfrm>
            <a:off x="840263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5507" name="TextBox 181"/>
          <p:cNvSpPr txBox="1">
            <a:spLocks noChangeArrowheads="1"/>
          </p:cNvSpPr>
          <p:nvPr/>
        </p:nvSpPr>
        <p:spPr bwMode="auto">
          <a:xfrm>
            <a:off x="8382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5508" name="TextBox 182"/>
          <p:cNvSpPr txBox="1">
            <a:spLocks noChangeArrowheads="1"/>
          </p:cNvSpPr>
          <p:nvPr/>
        </p:nvSpPr>
        <p:spPr bwMode="auto">
          <a:xfrm>
            <a:off x="8410575" y="16002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5509" name="TextBox 183"/>
          <p:cNvSpPr txBox="1">
            <a:spLocks noChangeArrowheads="1"/>
          </p:cNvSpPr>
          <p:nvPr/>
        </p:nvSpPr>
        <p:spPr bwMode="auto">
          <a:xfrm>
            <a:off x="8420100" y="3048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5510" name="TextBox 184"/>
          <p:cNvSpPr txBox="1">
            <a:spLocks noChangeArrowheads="1"/>
          </p:cNvSpPr>
          <p:nvPr/>
        </p:nvSpPr>
        <p:spPr bwMode="auto">
          <a:xfrm>
            <a:off x="8402638" y="4502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5511" name="TextBox 185"/>
          <p:cNvSpPr txBox="1">
            <a:spLocks noChangeArrowheads="1"/>
          </p:cNvSpPr>
          <p:nvPr/>
        </p:nvSpPr>
        <p:spPr bwMode="auto">
          <a:xfrm>
            <a:off x="8382000" y="6026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5512" name="TextBox 186"/>
          <p:cNvSpPr txBox="1">
            <a:spLocks noChangeArrowheads="1"/>
          </p:cNvSpPr>
          <p:nvPr/>
        </p:nvSpPr>
        <p:spPr bwMode="auto">
          <a:xfrm>
            <a:off x="6902450" y="22891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40740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0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94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6395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1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05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6406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6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20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6421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31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35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6436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42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46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6447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51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55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6456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58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62" name="TextBox 792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16463" name="TextBox 794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16464" name="TextBox 796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16465" name="TextBox 798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16466" name="TextBox 800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16467" name="TextBox 802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16468" name="TextBox 114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6469" name="TextBox 115"/>
          <p:cNvSpPr txBox="1">
            <a:spLocks noChangeArrowheads="1"/>
          </p:cNvSpPr>
          <p:nvPr/>
        </p:nvSpPr>
        <p:spPr bwMode="auto">
          <a:xfrm>
            <a:off x="776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16470" name="TextBox 116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1.5</a:t>
            </a:r>
          </a:p>
        </p:txBody>
      </p:sp>
      <p:sp>
        <p:nvSpPr>
          <p:cNvPr id="16471" name="TextBox 117"/>
          <p:cNvSpPr txBox="1">
            <a:spLocks noChangeArrowheads="1"/>
          </p:cNvSpPr>
          <p:nvPr/>
        </p:nvSpPr>
        <p:spPr bwMode="auto">
          <a:xfrm>
            <a:off x="2103438" y="1755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0.7</a:t>
            </a:r>
          </a:p>
        </p:txBody>
      </p:sp>
      <p:sp>
        <p:nvSpPr>
          <p:cNvPr id="16472" name="TextBox 118"/>
          <p:cNvSpPr txBox="1">
            <a:spLocks noChangeArrowheads="1"/>
          </p:cNvSpPr>
          <p:nvPr/>
        </p:nvSpPr>
        <p:spPr bwMode="auto">
          <a:xfrm>
            <a:off x="2082800" y="43021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16473" name="TextBox 119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1.8</a:t>
            </a:r>
          </a:p>
        </p:txBody>
      </p:sp>
      <p:sp>
        <p:nvSpPr>
          <p:cNvPr id="16474" name="TextBox 120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16475" name="TextBox 121"/>
          <p:cNvSpPr txBox="1">
            <a:spLocks noChangeArrowheads="1"/>
          </p:cNvSpPr>
          <p:nvPr/>
        </p:nvSpPr>
        <p:spPr bwMode="auto">
          <a:xfrm>
            <a:off x="3443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16476" name="TextBox 122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16477" name="TextBox 123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16478" name="TextBox 124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16479" name="TextBox 125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16480" name="TextBox 126"/>
          <p:cNvSpPr txBox="1">
            <a:spLocks noChangeArrowheads="1"/>
          </p:cNvSpPr>
          <p:nvPr/>
        </p:nvSpPr>
        <p:spPr bwMode="auto">
          <a:xfrm>
            <a:off x="3429000" y="2365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16481" name="TextBox 127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16482" name="TextBox 128"/>
          <p:cNvSpPr txBox="1">
            <a:spLocks noChangeArrowheads="1"/>
          </p:cNvSpPr>
          <p:nvPr/>
        </p:nvSpPr>
        <p:spPr bwMode="auto">
          <a:xfrm>
            <a:off x="49085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6483" name="TextBox 129"/>
          <p:cNvSpPr txBox="1">
            <a:spLocks noChangeArrowheads="1"/>
          </p:cNvSpPr>
          <p:nvPr/>
        </p:nvSpPr>
        <p:spPr bwMode="auto">
          <a:xfrm>
            <a:off x="4770438" y="1758950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6484" name="TextBox 130"/>
          <p:cNvSpPr txBox="1">
            <a:spLocks noChangeArrowheads="1"/>
          </p:cNvSpPr>
          <p:nvPr/>
        </p:nvSpPr>
        <p:spPr bwMode="auto">
          <a:xfrm>
            <a:off x="5060950" y="5641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6485" name="TextBox 131"/>
          <p:cNvSpPr txBox="1">
            <a:spLocks noChangeArrowheads="1"/>
          </p:cNvSpPr>
          <p:nvPr/>
        </p:nvSpPr>
        <p:spPr bwMode="auto">
          <a:xfrm>
            <a:off x="4770438" y="503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6486" name="TextBox 132"/>
          <p:cNvSpPr txBox="1">
            <a:spLocks noChangeArrowheads="1"/>
          </p:cNvSpPr>
          <p:nvPr/>
        </p:nvSpPr>
        <p:spPr bwMode="auto">
          <a:xfrm>
            <a:off x="4749800" y="4305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6487" name="TextBox 133"/>
          <p:cNvSpPr txBox="1">
            <a:spLocks noChangeArrowheads="1"/>
          </p:cNvSpPr>
          <p:nvPr/>
        </p:nvSpPr>
        <p:spPr bwMode="auto">
          <a:xfrm>
            <a:off x="4770438" y="2978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6488" name="TextBox 134"/>
          <p:cNvSpPr txBox="1">
            <a:spLocks noChangeArrowheads="1"/>
          </p:cNvSpPr>
          <p:nvPr/>
        </p:nvSpPr>
        <p:spPr bwMode="auto">
          <a:xfrm>
            <a:off x="4756150" y="2368550"/>
            <a:ext cx="504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6489" name="TextBox 135"/>
          <p:cNvSpPr txBox="1">
            <a:spLocks noChangeArrowheads="1"/>
          </p:cNvSpPr>
          <p:nvPr/>
        </p:nvSpPr>
        <p:spPr bwMode="auto">
          <a:xfrm>
            <a:off x="4770438" y="3813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6490" name="TextBox 136"/>
          <p:cNvSpPr txBox="1">
            <a:spLocks noChangeArrowheads="1"/>
          </p:cNvSpPr>
          <p:nvPr/>
        </p:nvSpPr>
        <p:spPr bwMode="auto">
          <a:xfrm>
            <a:off x="624840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6491" name="TextBox 137"/>
          <p:cNvSpPr txBox="1">
            <a:spLocks noChangeArrowheads="1"/>
          </p:cNvSpPr>
          <p:nvPr/>
        </p:nvSpPr>
        <p:spPr bwMode="auto">
          <a:xfrm>
            <a:off x="6110288" y="50323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6492" name="TextBox 138"/>
          <p:cNvSpPr txBox="1">
            <a:spLocks noChangeArrowheads="1"/>
          </p:cNvSpPr>
          <p:nvPr/>
        </p:nvSpPr>
        <p:spPr bwMode="auto">
          <a:xfrm>
            <a:off x="609600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6493" name="TextBox 139"/>
          <p:cNvSpPr txBox="1">
            <a:spLocks noChangeArrowheads="1"/>
          </p:cNvSpPr>
          <p:nvPr/>
        </p:nvSpPr>
        <p:spPr bwMode="auto">
          <a:xfrm>
            <a:off x="6110288" y="38131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6494" name="TextBox 140"/>
          <p:cNvSpPr txBox="1">
            <a:spLocks noChangeArrowheads="1"/>
          </p:cNvSpPr>
          <p:nvPr/>
        </p:nvSpPr>
        <p:spPr bwMode="auto">
          <a:xfrm>
            <a:off x="76644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16495" name="TextBox 141"/>
          <p:cNvSpPr txBox="1">
            <a:spLocks noChangeArrowheads="1"/>
          </p:cNvSpPr>
          <p:nvPr/>
        </p:nvSpPr>
        <p:spPr bwMode="auto">
          <a:xfrm>
            <a:off x="7437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16496" name="TextBox 142"/>
          <p:cNvSpPr txBox="1">
            <a:spLocks noChangeArrowheads="1"/>
          </p:cNvSpPr>
          <p:nvPr/>
        </p:nvSpPr>
        <p:spPr bwMode="auto">
          <a:xfrm>
            <a:off x="7423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16497" name="TextBox 113"/>
          <p:cNvSpPr txBox="1">
            <a:spLocks noChangeArrowheads="1"/>
          </p:cNvSpPr>
          <p:nvPr/>
        </p:nvSpPr>
        <p:spPr bwMode="auto">
          <a:xfrm>
            <a:off x="392113" y="838200"/>
            <a:ext cx="27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6498" name="TextBox 143"/>
          <p:cNvSpPr txBox="1">
            <a:spLocks noChangeArrowheads="1"/>
          </p:cNvSpPr>
          <p:nvPr/>
        </p:nvSpPr>
        <p:spPr bwMode="auto">
          <a:xfrm>
            <a:off x="381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6499" name="TextBox 145"/>
          <p:cNvSpPr txBox="1">
            <a:spLocks noChangeArrowheads="1"/>
          </p:cNvSpPr>
          <p:nvPr/>
        </p:nvSpPr>
        <p:spPr bwMode="auto">
          <a:xfrm>
            <a:off x="38100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6500" name="TextBox 146"/>
          <p:cNvSpPr txBox="1">
            <a:spLocks noChangeArrowheads="1"/>
          </p:cNvSpPr>
          <p:nvPr/>
        </p:nvSpPr>
        <p:spPr bwMode="auto">
          <a:xfrm>
            <a:off x="38100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6501" name="TextBox 147"/>
          <p:cNvSpPr txBox="1">
            <a:spLocks noChangeArrowheads="1"/>
          </p:cNvSpPr>
          <p:nvPr/>
        </p:nvSpPr>
        <p:spPr bwMode="auto">
          <a:xfrm>
            <a:off x="401638" y="36703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6502" name="TextBox 148"/>
          <p:cNvSpPr txBox="1">
            <a:spLocks noChangeArrowheads="1"/>
          </p:cNvSpPr>
          <p:nvPr/>
        </p:nvSpPr>
        <p:spPr bwMode="auto">
          <a:xfrm>
            <a:off x="171926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6503" name="TextBox 149"/>
          <p:cNvSpPr txBox="1">
            <a:spLocks noChangeArrowheads="1"/>
          </p:cNvSpPr>
          <p:nvPr/>
        </p:nvSpPr>
        <p:spPr bwMode="auto">
          <a:xfrm>
            <a:off x="1708150" y="76200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6504" name="TextBox 150"/>
          <p:cNvSpPr txBox="1">
            <a:spLocks noChangeArrowheads="1"/>
          </p:cNvSpPr>
          <p:nvPr/>
        </p:nvSpPr>
        <p:spPr bwMode="auto">
          <a:xfrm>
            <a:off x="170815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6505" name="TextBox 151"/>
          <p:cNvSpPr txBox="1">
            <a:spLocks noChangeArrowheads="1"/>
          </p:cNvSpPr>
          <p:nvPr/>
        </p:nvSpPr>
        <p:spPr bwMode="auto">
          <a:xfrm>
            <a:off x="170815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6506" name="TextBox 152"/>
          <p:cNvSpPr txBox="1">
            <a:spLocks noChangeArrowheads="1"/>
          </p:cNvSpPr>
          <p:nvPr/>
        </p:nvSpPr>
        <p:spPr bwMode="auto">
          <a:xfrm>
            <a:off x="172878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16507" name="TextBox 153"/>
          <p:cNvSpPr txBox="1">
            <a:spLocks noChangeArrowheads="1"/>
          </p:cNvSpPr>
          <p:nvPr/>
        </p:nvSpPr>
        <p:spPr bwMode="auto">
          <a:xfrm>
            <a:off x="3059113" y="838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8.2</a:t>
            </a:r>
          </a:p>
        </p:txBody>
      </p:sp>
      <p:sp>
        <p:nvSpPr>
          <p:cNvPr id="16508" name="TextBox 154"/>
          <p:cNvSpPr txBox="1">
            <a:spLocks noChangeArrowheads="1"/>
          </p:cNvSpPr>
          <p:nvPr/>
        </p:nvSpPr>
        <p:spPr bwMode="auto">
          <a:xfrm>
            <a:off x="3048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6509" name="TextBox 155"/>
          <p:cNvSpPr txBox="1">
            <a:spLocks noChangeArrowheads="1"/>
          </p:cNvSpPr>
          <p:nvPr/>
        </p:nvSpPr>
        <p:spPr bwMode="auto">
          <a:xfrm>
            <a:off x="3048000" y="2286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0.3</a:t>
            </a:r>
          </a:p>
        </p:txBody>
      </p:sp>
      <p:sp>
        <p:nvSpPr>
          <p:cNvPr id="16510" name="TextBox 156"/>
          <p:cNvSpPr txBox="1">
            <a:spLocks noChangeArrowheads="1"/>
          </p:cNvSpPr>
          <p:nvPr/>
        </p:nvSpPr>
        <p:spPr bwMode="auto">
          <a:xfrm>
            <a:off x="3048000" y="5184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16511" name="TextBox 157"/>
          <p:cNvSpPr txBox="1">
            <a:spLocks noChangeArrowheads="1"/>
          </p:cNvSpPr>
          <p:nvPr/>
        </p:nvSpPr>
        <p:spPr bwMode="auto">
          <a:xfrm>
            <a:off x="306863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3.7</a:t>
            </a:r>
          </a:p>
        </p:txBody>
      </p:sp>
      <p:sp>
        <p:nvSpPr>
          <p:cNvPr id="16512" name="TextBox 158"/>
          <p:cNvSpPr txBox="1">
            <a:spLocks noChangeArrowheads="1"/>
          </p:cNvSpPr>
          <p:nvPr/>
        </p:nvSpPr>
        <p:spPr bwMode="auto">
          <a:xfrm>
            <a:off x="4375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6513" name="TextBox 159"/>
          <p:cNvSpPr txBox="1">
            <a:spLocks noChangeArrowheads="1"/>
          </p:cNvSpPr>
          <p:nvPr/>
        </p:nvSpPr>
        <p:spPr bwMode="auto">
          <a:xfrm>
            <a:off x="437515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3.4</a:t>
            </a:r>
          </a:p>
        </p:txBody>
      </p:sp>
      <p:sp>
        <p:nvSpPr>
          <p:cNvPr id="16514" name="TextBox 160"/>
          <p:cNvSpPr txBox="1">
            <a:spLocks noChangeArrowheads="1"/>
          </p:cNvSpPr>
          <p:nvPr/>
        </p:nvSpPr>
        <p:spPr bwMode="auto">
          <a:xfrm>
            <a:off x="437515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4.1</a:t>
            </a:r>
          </a:p>
        </p:txBody>
      </p:sp>
      <p:sp>
        <p:nvSpPr>
          <p:cNvPr id="16515" name="TextBox 161"/>
          <p:cNvSpPr txBox="1">
            <a:spLocks noChangeArrowheads="1"/>
          </p:cNvSpPr>
          <p:nvPr/>
        </p:nvSpPr>
        <p:spPr bwMode="auto">
          <a:xfrm>
            <a:off x="4395788" y="36734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6516" name="TextBox 162"/>
          <p:cNvSpPr txBox="1">
            <a:spLocks noChangeArrowheads="1"/>
          </p:cNvSpPr>
          <p:nvPr/>
        </p:nvSpPr>
        <p:spPr bwMode="auto">
          <a:xfrm>
            <a:off x="4297363" y="8413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13.7</a:t>
            </a:r>
          </a:p>
        </p:txBody>
      </p:sp>
      <p:sp>
        <p:nvSpPr>
          <p:cNvPr id="16517" name="TextBox 163"/>
          <p:cNvSpPr txBox="1">
            <a:spLocks noChangeArrowheads="1"/>
          </p:cNvSpPr>
          <p:nvPr/>
        </p:nvSpPr>
        <p:spPr bwMode="auto">
          <a:xfrm>
            <a:off x="5637213" y="838200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188</a:t>
            </a:r>
          </a:p>
        </p:txBody>
      </p:sp>
      <p:sp>
        <p:nvSpPr>
          <p:cNvPr id="16518" name="TextBox 164"/>
          <p:cNvSpPr txBox="1">
            <a:spLocks noChangeArrowheads="1"/>
          </p:cNvSpPr>
          <p:nvPr/>
        </p:nvSpPr>
        <p:spPr bwMode="auto">
          <a:xfrm>
            <a:off x="5715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6519" name="TextBox 165"/>
          <p:cNvSpPr txBox="1">
            <a:spLocks noChangeArrowheads="1"/>
          </p:cNvSpPr>
          <p:nvPr/>
        </p:nvSpPr>
        <p:spPr bwMode="auto">
          <a:xfrm>
            <a:off x="563880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16520" name="TextBox 169"/>
          <p:cNvSpPr txBox="1">
            <a:spLocks noChangeArrowheads="1"/>
          </p:cNvSpPr>
          <p:nvPr/>
        </p:nvSpPr>
        <p:spPr bwMode="auto">
          <a:xfrm>
            <a:off x="571500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16521" name="TextBox 170"/>
          <p:cNvSpPr txBox="1">
            <a:spLocks noChangeArrowheads="1"/>
          </p:cNvSpPr>
          <p:nvPr/>
        </p:nvSpPr>
        <p:spPr bwMode="auto">
          <a:xfrm>
            <a:off x="5637213" y="3673475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746</a:t>
            </a:r>
          </a:p>
        </p:txBody>
      </p:sp>
      <p:sp>
        <p:nvSpPr>
          <p:cNvPr id="16522" name="TextBox 171"/>
          <p:cNvSpPr txBox="1">
            <a:spLocks noChangeArrowheads="1"/>
          </p:cNvSpPr>
          <p:nvPr/>
        </p:nvSpPr>
        <p:spPr bwMode="auto">
          <a:xfrm>
            <a:off x="7010400" y="841375"/>
            <a:ext cx="458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197</a:t>
            </a:r>
          </a:p>
        </p:txBody>
      </p:sp>
      <p:sp>
        <p:nvSpPr>
          <p:cNvPr id="16523" name="TextBox 172"/>
          <p:cNvSpPr txBox="1">
            <a:spLocks noChangeArrowheads="1"/>
          </p:cNvSpPr>
          <p:nvPr/>
        </p:nvSpPr>
        <p:spPr bwMode="auto">
          <a:xfrm>
            <a:off x="7042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6524" name="TextBox 174"/>
          <p:cNvSpPr txBox="1">
            <a:spLocks noChangeArrowheads="1"/>
          </p:cNvSpPr>
          <p:nvPr/>
        </p:nvSpPr>
        <p:spPr bwMode="auto">
          <a:xfrm>
            <a:off x="704215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6525" name="TextBox 175"/>
          <p:cNvSpPr txBox="1">
            <a:spLocks noChangeArrowheads="1"/>
          </p:cNvSpPr>
          <p:nvPr/>
        </p:nvSpPr>
        <p:spPr bwMode="auto">
          <a:xfrm>
            <a:off x="706278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6526" name="TextBox 176"/>
          <p:cNvSpPr txBox="1">
            <a:spLocks noChangeArrowheads="1"/>
          </p:cNvSpPr>
          <p:nvPr/>
        </p:nvSpPr>
        <p:spPr bwMode="auto">
          <a:xfrm>
            <a:off x="8229600" y="8413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30105</a:t>
            </a:r>
          </a:p>
        </p:txBody>
      </p:sp>
      <p:sp>
        <p:nvSpPr>
          <p:cNvPr id="16527" name="TextBox 177"/>
          <p:cNvSpPr txBox="1">
            <a:spLocks noChangeArrowheads="1"/>
          </p:cNvSpPr>
          <p:nvPr/>
        </p:nvSpPr>
        <p:spPr bwMode="auto">
          <a:xfrm>
            <a:off x="8382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6528" name="TextBox 178"/>
          <p:cNvSpPr txBox="1">
            <a:spLocks noChangeArrowheads="1"/>
          </p:cNvSpPr>
          <p:nvPr/>
        </p:nvSpPr>
        <p:spPr bwMode="auto">
          <a:xfrm>
            <a:off x="8382000" y="22891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6529" name="TextBox 179"/>
          <p:cNvSpPr txBox="1">
            <a:spLocks noChangeArrowheads="1"/>
          </p:cNvSpPr>
          <p:nvPr/>
        </p:nvSpPr>
        <p:spPr bwMode="auto">
          <a:xfrm>
            <a:off x="838200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6530" name="TextBox 180"/>
          <p:cNvSpPr txBox="1">
            <a:spLocks noChangeArrowheads="1"/>
          </p:cNvSpPr>
          <p:nvPr/>
        </p:nvSpPr>
        <p:spPr bwMode="auto">
          <a:xfrm>
            <a:off x="840263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6531" name="TextBox 181"/>
          <p:cNvSpPr txBox="1">
            <a:spLocks noChangeArrowheads="1"/>
          </p:cNvSpPr>
          <p:nvPr/>
        </p:nvSpPr>
        <p:spPr bwMode="auto">
          <a:xfrm>
            <a:off x="8382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6532" name="TextBox 182"/>
          <p:cNvSpPr txBox="1">
            <a:spLocks noChangeArrowheads="1"/>
          </p:cNvSpPr>
          <p:nvPr/>
        </p:nvSpPr>
        <p:spPr bwMode="auto">
          <a:xfrm>
            <a:off x="8410575" y="16002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6533" name="TextBox 183"/>
          <p:cNvSpPr txBox="1">
            <a:spLocks noChangeArrowheads="1"/>
          </p:cNvSpPr>
          <p:nvPr/>
        </p:nvSpPr>
        <p:spPr bwMode="auto">
          <a:xfrm>
            <a:off x="8420100" y="3048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6534" name="TextBox 184"/>
          <p:cNvSpPr txBox="1">
            <a:spLocks noChangeArrowheads="1"/>
          </p:cNvSpPr>
          <p:nvPr/>
        </p:nvSpPr>
        <p:spPr bwMode="auto">
          <a:xfrm>
            <a:off x="8402638" y="4502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6535" name="TextBox 185"/>
          <p:cNvSpPr txBox="1">
            <a:spLocks noChangeArrowheads="1"/>
          </p:cNvSpPr>
          <p:nvPr/>
        </p:nvSpPr>
        <p:spPr bwMode="auto">
          <a:xfrm>
            <a:off x="8382000" y="6026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6536" name="TextBox 186"/>
          <p:cNvSpPr txBox="1">
            <a:spLocks noChangeArrowheads="1"/>
          </p:cNvSpPr>
          <p:nvPr/>
        </p:nvSpPr>
        <p:spPr bwMode="auto">
          <a:xfrm>
            <a:off x="7042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6537" name="TextBox 187"/>
          <p:cNvSpPr txBox="1">
            <a:spLocks noChangeArrowheads="1"/>
          </p:cNvSpPr>
          <p:nvPr/>
        </p:nvSpPr>
        <p:spPr bwMode="auto">
          <a:xfrm>
            <a:off x="7042150" y="16002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aseline="3000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6538" name="TextBox 188"/>
          <p:cNvSpPr txBox="1">
            <a:spLocks noChangeArrowheads="1"/>
          </p:cNvSpPr>
          <p:nvPr/>
        </p:nvSpPr>
        <p:spPr bwMode="auto">
          <a:xfrm>
            <a:off x="701040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7.4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6539" name="TextBox 189"/>
          <p:cNvSpPr txBox="1">
            <a:spLocks noChangeArrowheads="1"/>
          </p:cNvSpPr>
          <p:nvPr/>
        </p:nvSpPr>
        <p:spPr bwMode="auto">
          <a:xfrm>
            <a:off x="7062788" y="4502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6540" name="TextBox 190"/>
          <p:cNvSpPr txBox="1">
            <a:spLocks noChangeArrowheads="1"/>
          </p:cNvSpPr>
          <p:nvPr/>
        </p:nvSpPr>
        <p:spPr bwMode="auto">
          <a:xfrm>
            <a:off x="7042150" y="6026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6541" name="TextBox 191"/>
          <p:cNvSpPr txBox="1">
            <a:spLocks noChangeArrowheads="1"/>
          </p:cNvSpPr>
          <p:nvPr/>
        </p:nvSpPr>
        <p:spPr bwMode="auto">
          <a:xfrm>
            <a:off x="6902450" y="22891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40740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4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8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7419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5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29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7430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0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44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7445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55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59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7460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66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70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7471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75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79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7480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82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86" name="TextBox 792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17487" name="TextBox 794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17488" name="TextBox 796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17489" name="TextBox 798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17490" name="TextBox 800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17491" name="TextBox 802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17492" name="TextBox 114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7493" name="TextBox 115"/>
          <p:cNvSpPr txBox="1">
            <a:spLocks noChangeArrowheads="1"/>
          </p:cNvSpPr>
          <p:nvPr/>
        </p:nvSpPr>
        <p:spPr bwMode="auto">
          <a:xfrm>
            <a:off x="776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17494" name="TextBox 116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1.5</a:t>
            </a:r>
          </a:p>
        </p:txBody>
      </p:sp>
      <p:sp>
        <p:nvSpPr>
          <p:cNvPr id="17495" name="TextBox 117"/>
          <p:cNvSpPr txBox="1">
            <a:spLocks noChangeArrowheads="1"/>
          </p:cNvSpPr>
          <p:nvPr/>
        </p:nvSpPr>
        <p:spPr bwMode="auto">
          <a:xfrm>
            <a:off x="2103438" y="1755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0.7</a:t>
            </a:r>
          </a:p>
        </p:txBody>
      </p:sp>
      <p:sp>
        <p:nvSpPr>
          <p:cNvPr id="17496" name="TextBox 118"/>
          <p:cNvSpPr txBox="1">
            <a:spLocks noChangeArrowheads="1"/>
          </p:cNvSpPr>
          <p:nvPr/>
        </p:nvSpPr>
        <p:spPr bwMode="auto">
          <a:xfrm>
            <a:off x="2082800" y="43021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17497" name="TextBox 119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1.8</a:t>
            </a:r>
          </a:p>
        </p:txBody>
      </p:sp>
      <p:sp>
        <p:nvSpPr>
          <p:cNvPr id="17498" name="TextBox 120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17499" name="TextBox 121"/>
          <p:cNvSpPr txBox="1">
            <a:spLocks noChangeArrowheads="1"/>
          </p:cNvSpPr>
          <p:nvPr/>
        </p:nvSpPr>
        <p:spPr bwMode="auto">
          <a:xfrm>
            <a:off x="3443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17500" name="TextBox 122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17501" name="TextBox 123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17502" name="TextBox 124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17503" name="TextBox 125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17504" name="TextBox 126"/>
          <p:cNvSpPr txBox="1">
            <a:spLocks noChangeArrowheads="1"/>
          </p:cNvSpPr>
          <p:nvPr/>
        </p:nvSpPr>
        <p:spPr bwMode="auto">
          <a:xfrm>
            <a:off x="3429000" y="2365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17505" name="TextBox 127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17506" name="TextBox 128"/>
          <p:cNvSpPr txBox="1">
            <a:spLocks noChangeArrowheads="1"/>
          </p:cNvSpPr>
          <p:nvPr/>
        </p:nvSpPr>
        <p:spPr bwMode="auto">
          <a:xfrm>
            <a:off x="49085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7507" name="TextBox 129"/>
          <p:cNvSpPr txBox="1">
            <a:spLocks noChangeArrowheads="1"/>
          </p:cNvSpPr>
          <p:nvPr/>
        </p:nvSpPr>
        <p:spPr bwMode="auto">
          <a:xfrm>
            <a:off x="4770438" y="1758950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7508" name="TextBox 130"/>
          <p:cNvSpPr txBox="1">
            <a:spLocks noChangeArrowheads="1"/>
          </p:cNvSpPr>
          <p:nvPr/>
        </p:nvSpPr>
        <p:spPr bwMode="auto">
          <a:xfrm>
            <a:off x="5060950" y="5641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7509" name="TextBox 131"/>
          <p:cNvSpPr txBox="1">
            <a:spLocks noChangeArrowheads="1"/>
          </p:cNvSpPr>
          <p:nvPr/>
        </p:nvSpPr>
        <p:spPr bwMode="auto">
          <a:xfrm>
            <a:off x="4770438" y="503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7510" name="TextBox 132"/>
          <p:cNvSpPr txBox="1">
            <a:spLocks noChangeArrowheads="1"/>
          </p:cNvSpPr>
          <p:nvPr/>
        </p:nvSpPr>
        <p:spPr bwMode="auto">
          <a:xfrm>
            <a:off x="4749800" y="4305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7511" name="TextBox 133"/>
          <p:cNvSpPr txBox="1">
            <a:spLocks noChangeArrowheads="1"/>
          </p:cNvSpPr>
          <p:nvPr/>
        </p:nvSpPr>
        <p:spPr bwMode="auto">
          <a:xfrm>
            <a:off x="4770438" y="2978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7512" name="TextBox 134"/>
          <p:cNvSpPr txBox="1">
            <a:spLocks noChangeArrowheads="1"/>
          </p:cNvSpPr>
          <p:nvPr/>
        </p:nvSpPr>
        <p:spPr bwMode="auto">
          <a:xfrm>
            <a:off x="4756150" y="2368550"/>
            <a:ext cx="504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7513" name="TextBox 135"/>
          <p:cNvSpPr txBox="1">
            <a:spLocks noChangeArrowheads="1"/>
          </p:cNvSpPr>
          <p:nvPr/>
        </p:nvSpPr>
        <p:spPr bwMode="auto">
          <a:xfrm>
            <a:off x="4770438" y="3813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7514" name="TextBox 136"/>
          <p:cNvSpPr txBox="1">
            <a:spLocks noChangeArrowheads="1"/>
          </p:cNvSpPr>
          <p:nvPr/>
        </p:nvSpPr>
        <p:spPr bwMode="auto">
          <a:xfrm>
            <a:off x="624840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7515" name="TextBox 137"/>
          <p:cNvSpPr txBox="1">
            <a:spLocks noChangeArrowheads="1"/>
          </p:cNvSpPr>
          <p:nvPr/>
        </p:nvSpPr>
        <p:spPr bwMode="auto">
          <a:xfrm>
            <a:off x="6110288" y="50323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7516" name="TextBox 138"/>
          <p:cNvSpPr txBox="1">
            <a:spLocks noChangeArrowheads="1"/>
          </p:cNvSpPr>
          <p:nvPr/>
        </p:nvSpPr>
        <p:spPr bwMode="auto">
          <a:xfrm>
            <a:off x="609600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7517" name="TextBox 139"/>
          <p:cNvSpPr txBox="1">
            <a:spLocks noChangeArrowheads="1"/>
          </p:cNvSpPr>
          <p:nvPr/>
        </p:nvSpPr>
        <p:spPr bwMode="auto">
          <a:xfrm>
            <a:off x="6110288" y="38131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7518" name="TextBox 140"/>
          <p:cNvSpPr txBox="1">
            <a:spLocks noChangeArrowheads="1"/>
          </p:cNvSpPr>
          <p:nvPr/>
        </p:nvSpPr>
        <p:spPr bwMode="auto">
          <a:xfrm>
            <a:off x="76644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17519" name="TextBox 141"/>
          <p:cNvSpPr txBox="1">
            <a:spLocks noChangeArrowheads="1"/>
          </p:cNvSpPr>
          <p:nvPr/>
        </p:nvSpPr>
        <p:spPr bwMode="auto">
          <a:xfrm>
            <a:off x="7437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17520" name="TextBox 142"/>
          <p:cNvSpPr txBox="1">
            <a:spLocks noChangeArrowheads="1"/>
          </p:cNvSpPr>
          <p:nvPr/>
        </p:nvSpPr>
        <p:spPr bwMode="auto">
          <a:xfrm>
            <a:off x="7423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17521" name="TextBox 113"/>
          <p:cNvSpPr txBox="1">
            <a:spLocks noChangeArrowheads="1"/>
          </p:cNvSpPr>
          <p:nvPr/>
        </p:nvSpPr>
        <p:spPr bwMode="auto">
          <a:xfrm>
            <a:off x="392113" y="838200"/>
            <a:ext cx="27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7522" name="TextBox 143"/>
          <p:cNvSpPr txBox="1">
            <a:spLocks noChangeArrowheads="1"/>
          </p:cNvSpPr>
          <p:nvPr/>
        </p:nvSpPr>
        <p:spPr bwMode="auto">
          <a:xfrm>
            <a:off x="381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7523" name="TextBox 145"/>
          <p:cNvSpPr txBox="1">
            <a:spLocks noChangeArrowheads="1"/>
          </p:cNvSpPr>
          <p:nvPr/>
        </p:nvSpPr>
        <p:spPr bwMode="auto">
          <a:xfrm>
            <a:off x="38100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7524" name="TextBox 146"/>
          <p:cNvSpPr txBox="1">
            <a:spLocks noChangeArrowheads="1"/>
          </p:cNvSpPr>
          <p:nvPr/>
        </p:nvSpPr>
        <p:spPr bwMode="auto">
          <a:xfrm>
            <a:off x="38100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7525" name="TextBox 147"/>
          <p:cNvSpPr txBox="1">
            <a:spLocks noChangeArrowheads="1"/>
          </p:cNvSpPr>
          <p:nvPr/>
        </p:nvSpPr>
        <p:spPr bwMode="auto">
          <a:xfrm>
            <a:off x="401638" y="36703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7526" name="TextBox 148"/>
          <p:cNvSpPr txBox="1">
            <a:spLocks noChangeArrowheads="1"/>
          </p:cNvSpPr>
          <p:nvPr/>
        </p:nvSpPr>
        <p:spPr bwMode="auto">
          <a:xfrm>
            <a:off x="171926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7527" name="TextBox 149"/>
          <p:cNvSpPr txBox="1">
            <a:spLocks noChangeArrowheads="1"/>
          </p:cNvSpPr>
          <p:nvPr/>
        </p:nvSpPr>
        <p:spPr bwMode="auto">
          <a:xfrm>
            <a:off x="1708150" y="76200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7528" name="TextBox 150"/>
          <p:cNvSpPr txBox="1">
            <a:spLocks noChangeArrowheads="1"/>
          </p:cNvSpPr>
          <p:nvPr/>
        </p:nvSpPr>
        <p:spPr bwMode="auto">
          <a:xfrm>
            <a:off x="170815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7529" name="TextBox 151"/>
          <p:cNvSpPr txBox="1">
            <a:spLocks noChangeArrowheads="1"/>
          </p:cNvSpPr>
          <p:nvPr/>
        </p:nvSpPr>
        <p:spPr bwMode="auto">
          <a:xfrm>
            <a:off x="170815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7530" name="TextBox 152"/>
          <p:cNvSpPr txBox="1">
            <a:spLocks noChangeArrowheads="1"/>
          </p:cNvSpPr>
          <p:nvPr/>
        </p:nvSpPr>
        <p:spPr bwMode="auto">
          <a:xfrm>
            <a:off x="172878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17531" name="TextBox 153"/>
          <p:cNvSpPr txBox="1">
            <a:spLocks noChangeArrowheads="1"/>
          </p:cNvSpPr>
          <p:nvPr/>
        </p:nvSpPr>
        <p:spPr bwMode="auto">
          <a:xfrm>
            <a:off x="3059113" y="838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8.2</a:t>
            </a:r>
          </a:p>
        </p:txBody>
      </p:sp>
      <p:sp>
        <p:nvSpPr>
          <p:cNvPr id="17532" name="TextBox 154"/>
          <p:cNvSpPr txBox="1">
            <a:spLocks noChangeArrowheads="1"/>
          </p:cNvSpPr>
          <p:nvPr/>
        </p:nvSpPr>
        <p:spPr bwMode="auto">
          <a:xfrm>
            <a:off x="3048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7533" name="TextBox 155"/>
          <p:cNvSpPr txBox="1">
            <a:spLocks noChangeArrowheads="1"/>
          </p:cNvSpPr>
          <p:nvPr/>
        </p:nvSpPr>
        <p:spPr bwMode="auto">
          <a:xfrm>
            <a:off x="3048000" y="2286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0.3</a:t>
            </a:r>
          </a:p>
        </p:txBody>
      </p:sp>
      <p:sp>
        <p:nvSpPr>
          <p:cNvPr id="17534" name="TextBox 156"/>
          <p:cNvSpPr txBox="1">
            <a:spLocks noChangeArrowheads="1"/>
          </p:cNvSpPr>
          <p:nvPr/>
        </p:nvSpPr>
        <p:spPr bwMode="auto">
          <a:xfrm>
            <a:off x="3048000" y="5184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17535" name="TextBox 157"/>
          <p:cNvSpPr txBox="1">
            <a:spLocks noChangeArrowheads="1"/>
          </p:cNvSpPr>
          <p:nvPr/>
        </p:nvSpPr>
        <p:spPr bwMode="auto">
          <a:xfrm>
            <a:off x="306863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3.7</a:t>
            </a:r>
          </a:p>
        </p:txBody>
      </p:sp>
      <p:sp>
        <p:nvSpPr>
          <p:cNvPr id="17536" name="TextBox 158"/>
          <p:cNvSpPr txBox="1">
            <a:spLocks noChangeArrowheads="1"/>
          </p:cNvSpPr>
          <p:nvPr/>
        </p:nvSpPr>
        <p:spPr bwMode="auto">
          <a:xfrm>
            <a:off x="4375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7537" name="TextBox 159"/>
          <p:cNvSpPr txBox="1">
            <a:spLocks noChangeArrowheads="1"/>
          </p:cNvSpPr>
          <p:nvPr/>
        </p:nvSpPr>
        <p:spPr bwMode="auto">
          <a:xfrm>
            <a:off x="437515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3.4</a:t>
            </a:r>
          </a:p>
        </p:txBody>
      </p:sp>
      <p:sp>
        <p:nvSpPr>
          <p:cNvPr id="17538" name="TextBox 160"/>
          <p:cNvSpPr txBox="1">
            <a:spLocks noChangeArrowheads="1"/>
          </p:cNvSpPr>
          <p:nvPr/>
        </p:nvSpPr>
        <p:spPr bwMode="auto">
          <a:xfrm>
            <a:off x="437515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4.1</a:t>
            </a:r>
          </a:p>
        </p:txBody>
      </p:sp>
      <p:sp>
        <p:nvSpPr>
          <p:cNvPr id="17539" name="TextBox 161"/>
          <p:cNvSpPr txBox="1">
            <a:spLocks noChangeArrowheads="1"/>
          </p:cNvSpPr>
          <p:nvPr/>
        </p:nvSpPr>
        <p:spPr bwMode="auto">
          <a:xfrm>
            <a:off x="4395788" y="36734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7540" name="TextBox 162"/>
          <p:cNvSpPr txBox="1">
            <a:spLocks noChangeArrowheads="1"/>
          </p:cNvSpPr>
          <p:nvPr/>
        </p:nvSpPr>
        <p:spPr bwMode="auto">
          <a:xfrm>
            <a:off x="4297363" y="8413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13.7</a:t>
            </a:r>
          </a:p>
        </p:txBody>
      </p:sp>
      <p:sp>
        <p:nvSpPr>
          <p:cNvPr id="17541" name="TextBox 163"/>
          <p:cNvSpPr txBox="1">
            <a:spLocks noChangeArrowheads="1"/>
          </p:cNvSpPr>
          <p:nvPr/>
        </p:nvSpPr>
        <p:spPr bwMode="auto">
          <a:xfrm>
            <a:off x="5637213" y="838200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188</a:t>
            </a:r>
          </a:p>
        </p:txBody>
      </p:sp>
      <p:sp>
        <p:nvSpPr>
          <p:cNvPr id="17542" name="TextBox 164"/>
          <p:cNvSpPr txBox="1">
            <a:spLocks noChangeArrowheads="1"/>
          </p:cNvSpPr>
          <p:nvPr/>
        </p:nvSpPr>
        <p:spPr bwMode="auto">
          <a:xfrm>
            <a:off x="5715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7543" name="TextBox 165"/>
          <p:cNvSpPr txBox="1">
            <a:spLocks noChangeArrowheads="1"/>
          </p:cNvSpPr>
          <p:nvPr/>
        </p:nvSpPr>
        <p:spPr bwMode="auto">
          <a:xfrm>
            <a:off x="563880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17544" name="TextBox 169"/>
          <p:cNvSpPr txBox="1">
            <a:spLocks noChangeArrowheads="1"/>
          </p:cNvSpPr>
          <p:nvPr/>
        </p:nvSpPr>
        <p:spPr bwMode="auto">
          <a:xfrm>
            <a:off x="571500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17545" name="TextBox 170"/>
          <p:cNvSpPr txBox="1">
            <a:spLocks noChangeArrowheads="1"/>
          </p:cNvSpPr>
          <p:nvPr/>
        </p:nvSpPr>
        <p:spPr bwMode="auto">
          <a:xfrm>
            <a:off x="5637213" y="3673475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746</a:t>
            </a:r>
          </a:p>
        </p:txBody>
      </p:sp>
      <p:sp>
        <p:nvSpPr>
          <p:cNvPr id="17546" name="TextBox 171"/>
          <p:cNvSpPr txBox="1">
            <a:spLocks noChangeArrowheads="1"/>
          </p:cNvSpPr>
          <p:nvPr/>
        </p:nvSpPr>
        <p:spPr bwMode="auto">
          <a:xfrm>
            <a:off x="7010400" y="841375"/>
            <a:ext cx="458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197</a:t>
            </a:r>
          </a:p>
        </p:txBody>
      </p:sp>
      <p:sp>
        <p:nvSpPr>
          <p:cNvPr id="17547" name="TextBox 172"/>
          <p:cNvSpPr txBox="1">
            <a:spLocks noChangeArrowheads="1"/>
          </p:cNvSpPr>
          <p:nvPr/>
        </p:nvSpPr>
        <p:spPr bwMode="auto">
          <a:xfrm>
            <a:off x="7042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7548" name="TextBox 174"/>
          <p:cNvSpPr txBox="1">
            <a:spLocks noChangeArrowheads="1"/>
          </p:cNvSpPr>
          <p:nvPr/>
        </p:nvSpPr>
        <p:spPr bwMode="auto">
          <a:xfrm>
            <a:off x="704215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7549" name="TextBox 175"/>
          <p:cNvSpPr txBox="1">
            <a:spLocks noChangeArrowheads="1"/>
          </p:cNvSpPr>
          <p:nvPr/>
        </p:nvSpPr>
        <p:spPr bwMode="auto">
          <a:xfrm>
            <a:off x="706278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7550" name="TextBox 176"/>
          <p:cNvSpPr txBox="1">
            <a:spLocks noChangeArrowheads="1"/>
          </p:cNvSpPr>
          <p:nvPr/>
        </p:nvSpPr>
        <p:spPr bwMode="auto">
          <a:xfrm>
            <a:off x="8229600" y="8413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30105</a:t>
            </a:r>
          </a:p>
        </p:txBody>
      </p:sp>
      <p:sp>
        <p:nvSpPr>
          <p:cNvPr id="17551" name="TextBox 177"/>
          <p:cNvSpPr txBox="1">
            <a:spLocks noChangeArrowheads="1"/>
          </p:cNvSpPr>
          <p:nvPr/>
        </p:nvSpPr>
        <p:spPr bwMode="auto">
          <a:xfrm>
            <a:off x="8382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7552" name="TextBox 178"/>
          <p:cNvSpPr txBox="1">
            <a:spLocks noChangeArrowheads="1"/>
          </p:cNvSpPr>
          <p:nvPr/>
        </p:nvSpPr>
        <p:spPr bwMode="auto">
          <a:xfrm>
            <a:off x="8382000" y="22891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7553" name="TextBox 179"/>
          <p:cNvSpPr txBox="1">
            <a:spLocks noChangeArrowheads="1"/>
          </p:cNvSpPr>
          <p:nvPr/>
        </p:nvSpPr>
        <p:spPr bwMode="auto">
          <a:xfrm>
            <a:off x="838200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7554" name="TextBox 180"/>
          <p:cNvSpPr txBox="1">
            <a:spLocks noChangeArrowheads="1"/>
          </p:cNvSpPr>
          <p:nvPr/>
        </p:nvSpPr>
        <p:spPr bwMode="auto">
          <a:xfrm>
            <a:off x="840263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7555" name="TextBox 181"/>
          <p:cNvSpPr txBox="1">
            <a:spLocks noChangeArrowheads="1"/>
          </p:cNvSpPr>
          <p:nvPr/>
        </p:nvSpPr>
        <p:spPr bwMode="auto">
          <a:xfrm>
            <a:off x="8382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7556" name="TextBox 182"/>
          <p:cNvSpPr txBox="1">
            <a:spLocks noChangeArrowheads="1"/>
          </p:cNvSpPr>
          <p:nvPr/>
        </p:nvSpPr>
        <p:spPr bwMode="auto">
          <a:xfrm>
            <a:off x="8410575" y="16002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7557" name="TextBox 183"/>
          <p:cNvSpPr txBox="1">
            <a:spLocks noChangeArrowheads="1"/>
          </p:cNvSpPr>
          <p:nvPr/>
        </p:nvSpPr>
        <p:spPr bwMode="auto">
          <a:xfrm>
            <a:off x="8420100" y="3048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7558" name="TextBox 184"/>
          <p:cNvSpPr txBox="1">
            <a:spLocks noChangeArrowheads="1"/>
          </p:cNvSpPr>
          <p:nvPr/>
        </p:nvSpPr>
        <p:spPr bwMode="auto">
          <a:xfrm>
            <a:off x="8402638" y="4502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7559" name="TextBox 185"/>
          <p:cNvSpPr txBox="1">
            <a:spLocks noChangeArrowheads="1"/>
          </p:cNvSpPr>
          <p:nvPr/>
        </p:nvSpPr>
        <p:spPr bwMode="auto">
          <a:xfrm>
            <a:off x="8382000" y="6026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7560" name="TextBox 186"/>
          <p:cNvSpPr txBox="1">
            <a:spLocks noChangeArrowheads="1"/>
          </p:cNvSpPr>
          <p:nvPr/>
        </p:nvSpPr>
        <p:spPr bwMode="auto">
          <a:xfrm>
            <a:off x="7042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7561" name="TextBox 187"/>
          <p:cNvSpPr txBox="1">
            <a:spLocks noChangeArrowheads="1"/>
          </p:cNvSpPr>
          <p:nvPr/>
        </p:nvSpPr>
        <p:spPr bwMode="auto">
          <a:xfrm>
            <a:off x="7042150" y="16002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aseline="3000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7562" name="TextBox 188"/>
          <p:cNvSpPr txBox="1">
            <a:spLocks noChangeArrowheads="1"/>
          </p:cNvSpPr>
          <p:nvPr/>
        </p:nvSpPr>
        <p:spPr bwMode="auto">
          <a:xfrm>
            <a:off x="701040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7.4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7563" name="TextBox 189"/>
          <p:cNvSpPr txBox="1">
            <a:spLocks noChangeArrowheads="1"/>
          </p:cNvSpPr>
          <p:nvPr/>
        </p:nvSpPr>
        <p:spPr bwMode="auto">
          <a:xfrm>
            <a:off x="7062788" y="4502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7564" name="TextBox 190"/>
          <p:cNvSpPr txBox="1">
            <a:spLocks noChangeArrowheads="1"/>
          </p:cNvSpPr>
          <p:nvPr/>
        </p:nvSpPr>
        <p:spPr bwMode="auto">
          <a:xfrm>
            <a:off x="7042150" y="6026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7565" name="TextBox 191"/>
          <p:cNvSpPr txBox="1">
            <a:spLocks noChangeArrowheads="1"/>
          </p:cNvSpPr>
          <p:nvPr/>
        </p:nvSpPr>
        <p:spPr bwMode="auto">
          <a:xfrm>
            <a:off x="5715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7566" name="TextBox 192"/>
          <p:cNvSpPr txBox="1">
            <a:spLocks noChangeArrowheads="1"/>
          </p:cNvSpPr>
          <p:nvPr/>
        </p:nvSpPr>
        <p:spPr bwMode="auto">
          <a:xfrm>
            <a:off x="5715000" y="1600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7567" name="TextBox 193"/>
          <p:cNvSpPr txBox="1">
            <a:spLocks noChangeArrowheads="1"/>
          </p:cNvSpPr>
          <p:nvPr/>
        </p:nvSpPr>
        <p:spPr bwMode="auto">
          <a:xfrm>
            <a:off x="568325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7568" name="TextBox 194"/>
          <p:cNvSpPr txBox="1">
            <a:spLocks noChangeArrowheads="1"/>
          </p:cNvSpPr>
          <p:nvPr/>
        </p:nvSpPr>
        <p:spPr bwMode="auto">
          <a:xfrm>
            <a:off x="5637213" y="4502150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403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7569" name="TextBox 195"/>
          <p:cNvSpPr txBox="1">
            <a:spLocks noChangeArrowheads="1"/>
          </p:cNvSpPr>
          <p:nvPr/>
        </p:nvSpPr>
        <p:spPr bwMode="auto">
          <a:xfrm>
            <a:off x="5715000" y="6026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7570" name="TextBox 196"/>
          <p:cNvSpPr txBox="1">
            <a:spLocks noChangeArrowheads="1"/>
          </p:cNvSpPr>
          <p:nvPr/>
        </p:nvSpPr>
        <p:spPr bwMode="auto">
          <a:xfrm>
            <a:off x="6902450" y="22891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40740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8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42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8443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9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53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8454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4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68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8469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79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83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8484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90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94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8495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99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503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8504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506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510" name="TextBox 792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18511" name="TextBox 794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18512" name="TextBox 796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18513" name="TextBox 798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18514" name="TextBox 800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18515" name="TextBox 802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18516" name="TextBox 114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8517" name="TextBox 115"/>
          <p:cNvSpPr txBox="1">
            <a:spLocks noChangeArrowheads="1"/>
          </p:cNvSpPr>
          <p:nvPr/>
        </p:nvSpPr>
        <p:spPr bwMode="auto">
          <a:xfrm>
            <a:off x="776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18518" name="TextBox 116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1.5</a:t>
            </a:r>
          </a:p>
        </p:txBody>
      </p:sp>
      <p:sp>
        <p:nvSpPr>
          <p:cNvPr id="18519" name="TextBox 117"/>
          <p:cNvSpPr txBox="1">
            <a:spLocks noChangeArrowheads="1"/>
          </p:cNvSpPr>
          <p:nvPr/>
        </p:nvSpPr>
        <p:spPr bwMode="auto">
          <a:xfrm>
            <a:off x="2103438" y="1755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0.7</a:t>
            </a:r>
          </a:p>
        </p:txBody>
      </p:sp>
      <p:sp>
        <p:nvSpPr>
          <p:cNvPr id="18520" name="TextBox 118"/>
          <p:cNvSpPr txBox="1">
            <a:spLocks noChangeArrowheads="1"/>
          </p:cNvSpPr>
          <p:nvPr/>
        </p:nvSpPr>
        <p:spPr bwMode="auto">
          <a:xfrm>
            <a:off x="2082800" y="43021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18521" name="TextBox 119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1.8</a:t>
            </a:r>
          </a:p>
        </p:txBody>
      </p:sp>
      <p:sp>
        <p:nvSpPr>
          <p:cNvPr id="18522" name="TextBox 120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18523" name="TextBox 121"/>
          <p:cNvSpPr txBox="1">
            <a:spLocks noChangeArrowheads="1"/>
          </p:cNvSpPr>
          <p:nvPr/>
        </p:nvSpPr>
        <p:spPr bwMode="auto">
          <a:xfrm>
            <a:off x="3443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18524" name="TextBox 122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18525" name="TextBox 123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18526" name="TextBox 124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18527" name="TextBox 125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18528" name="TextBox 126"/>
          <p:cNvSpPr txBox="1">
            <a:spLocks noChangeArrowheads="1"/>
          </p:cNvSpPr>
          <p:nvPr/>
        </p:nvSpPr>
        <p:spPr bwMode="auto">
          <a:xfrm>
            <a:off x="3429000" y="2365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18529" name="TextBox 127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18530" name="TextBox 128"/>
          <p:cNvSpPr txBox="1">
            <a:spLocks noChangeArrowheads="1"/>
          </p:cNvSpPr>
          <p:nvPr/>
        </p:nvSpPr>
        <p:spPr bwMode="auto">
          <a:xfrm>
            <a:off x="49085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8531" name="TextBox 129"/>
          <p:cNvSpPr txBox="1">
            <a:spLocks noChangeArrowheads="1"/>
          </p:cNvSpPr>
          <p:nvPr/>
        </p:nvSpPr>
        <p:spPr bwMode="auto">
          <a:xfrm>
            <a:off x="4770438" y="1758950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8532" name="TextBox 130"/>
          <p:cNvSpPr txBox="1">
            <a:spLocks noChangeArrowheads="1"/>
          </p:cNvSpPr>
          <p:nvPr/>
        </p:nvSpPr>
        <p:spPr bwMode="auto">
          <a:xfrm>
            <a:off x="5060950" y="5641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8533" name="TextBox 131"/>
          <p:cNvSpPr txBox="1">
            <a:spLocks noChangeArrowheads="1"/>
          </p:cNvSpPr>
          <p:nvPr/>
        </p:nvSpPr>
        <p:spPr bwMode="auto">
          <a:xfrm>
            <a:off x="4770438" y="503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8534" name="TextBox 132"/>
          <p:cNvSpPr txBox="1">
            <a:spLocks noChangeArrowheads="1"/>
          </p:cNvSpPr>
          <p:nvPr/>
        </p:nvSpPr>
        <p:spPr bwMode="auto">
          <a:xfrm>
            <a:off x="4749800" y="4305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8535" name="TextBox 133"/>
          <p:cNvSpPr txBox="1">
            <a:spLocks noChangeArrowheads="1"/>
          </p:cNvSpPr>
          <p:nvPr/>
        </p:nvSpPr>
        <p:spPr bwMode="auto">
          <a:xfrm>
            <a:off x="4770438" y="2978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8536" name="TextBox 134"/>
          <p:cNvSpPr txBox="1">
            <a:spLocks noChangeArrowheads="1"/>
          </p:cNvSpPr>
          <p:nvPr/>
        </p:nvSpPr>
        <p:spPr bwMode="auto">
          <a:xfrm>
            <a:off x="4756150" y="2368550"/>
            <a:ext cx="504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8537" name="TextBox 135"/>
          <p:cNvSpPr txBox="1">
            <a:spLocks noChangeArrowheads="1"/>
          </p:cNvSpPr>
          <p:nvPr/>
        </p:nvSpPr>
        <p:spPr bwMode="auto">
          <a:xfrm>
            <a:off x="4770438" y="3813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8538" name="TextBox 136"/>
          <p:cNvSpPr txBox="1">
            <a:spLocks noChangeArrowheads="1"/>
          </p:cNvSpPr>
          <p:nvPr/>
        </p:nvSpPr>
        <p:spPr bwMode="auto">
          <a:xfrm>
            <a:off x="624840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8539" name="TextBox 137"/>
          <p:cNvSpPr txBox="1">
            <a:spLocks noChangeArrowheads="1"/>
          </p:cNvSpPr>
          <p:nvPr/>
        </p:nvSpPr>
        <p:spPr bwMode="auto">
          <a:xfrm>
            <a:off x="6110288" y="50323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8540" name="TextBox 138"/>
          <p:cNvSpPr txBox="1">
            <a:spLocks noChangeArrowheads="1"/>
          </p:cNvSpPr>
          <p:nvPr/>
        </p:nvSpPr>
        <p:spPr bwMode="auto">
          <a:xfrm>
            <a:off x="609600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8541" name="TextBox 139"/>
          <p:cNvSpPr txBox="1">
            <a:spLocks noChangeArrowheads="1"/>
          </p:cNvSpPr>
          <p:nvPr/>
        </p:nvSpPr>
        <p:spPr bwMode="auto">
          <a:xfrm>
            <a:off x="6110288" y="38131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8542" name="TextBox 140"/>
          <p:cNvSpPr txBox="1">
            <a:spLocks noChangeArrowheads="1"/>
          </p:cNvSpPr>
          <p:nvPr/>
        </p:nvSpPr>
        <p:spPr bwMode="auto">
          <a:xfrm>
            <a:off x="76644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18543" name="TextBox 141"/>
          <p:cNvSpPr txBox="1">
            <a:spLocks noChangeArrowheads="1"/>
          </p:cNvSpPr>
          <p:nvPr/>
        </p:nvSpPr>
        <p:spPr bwMode="auto">
          <a:xfrm>
            <a:off x="7437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18544" name="TextBox 142"/>
          <p:cNvSpPr txBox="1">
            <a:spLocks noChangeArrowheads="1"/>
          </p:cNvSpPr>
          <p:nvPr/>
        </p:nvSpPr>
        <p:spPr bwMode="auto">
          <a:xfrm>
            <a:off x="7423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18545" name="TextBox 113"/>
          <p:cNvSpPr txBox="1">
            <a:spLocks noChangeArrowheads="1"/>
          </p:cNvSpPr>
          <p:nvPr/>
        </p:nvSpPr>
        <p:spPr bwMode="auto">
          <a:xfrm>
            <a:off x="392113" y="838200"/>
            <a:ext cx="27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8546" name="TextBox 143"/>
          <p:cNvSpPr txBox="1">
            <a:spLocks noChangeArrowheads="1"/>
          </p:cNvSpPr>
          <p:nvPr/>
        </p:nvSpPr>
        <p:spPr bwMode="auto">
          <a:xfrm>
            <a:off x="381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8547" name="TextBox 145"/>
          <p:cNvSpPr txBox="1">
            <a:spLocks noChangeArrowheads="1"/>
          </p:cNvSpPr>
          <p:nvPr/>
        </p:nvSpPr>
        <p:spPr bwMode="auto">
          <a:xfrm>
            <a:off x="38100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8548" name="TextBox 146"/>
          <p:cNvSpPr txBox="1">
            <a:spLocks noChangeArrowheads="1"/>
          </p:cNvSpPr>
          <p:nvPr/>
        </p:nvSpPr>
        <p:spPr bwMode="auto">
          <a:xfrm>
            <a:off x="38100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8549" name="TextBox 147"/>
          <p:cNvSpPr txBox="1">
            <a:spLocks noChangeArrowheads="1"/>
          </p:cNvSpPr>
          <p:nvPr/>
        </p:nvSpPr>
        <p:spPr bwMode="auto">
          <a:xfrm>
            <a:off x="401638" y="36703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8550" name="TextBox 148"/>
          <p:cNvSpPr txBox="1">
            <a:spLocks noChangeArrowheads="1"/>
          </p:cNvSpPr>
          <p:nvPr/>
        </p:nvSpPr>
        <p:spPr bwMode="auto">
          <a:xfrm>
            <a:off x="171926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8551" name="TextBox 149"/>
          <p:cNvSpPr txBox="1">
            <a:spLocks noChangeArrowheads="1"/>
          </p:cNvSpPr>
          <p:nvPr/>
        </p:nvSpPr>
        <p:spPr bwMode="auto">
          <a:xfrm>
            <a:off x="1708150" y="76200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8552" name="TextBox 150"/>
          <p:cNvSpPr txBox="1">
            <a:spLocks noChangeArrowheads="1"/>
          </p:cNvSpPr>
          <p:nvPr/>
        </p:nvSpPr>
        <p:spPr bwMode="auto">
          <a:xfrm>
            <a:off x="170815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8553" name="TextBox 151"/>
          <p:cNvSpPr txBox="1">
            <a:spLocks noChangeArrowheads="1"/>
          </p:cNvSpPr>
          <p:nvPr/>
        </p:nvSpPr>
        <p:spPr bwMode="auto">
          <a:xfrm>
            <a:off x="170815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8554" name="TextBox 152"/>
          <p:cNvSpPr txBox="1">
            <a:spLocks noChangeArrowheads="1"/>
          </p:cNvSpPr>
          <p:nvPr/>
        </p:nvSpPr>
        <p:spPr bwMode="auto">
          <a:xfrm>
            <a:off x="172878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18555" name="TextBox 153"/>
          <p:cNvSpPr txBox="1">
            <a:spLocks noChangeArrowheads="1"/>
          </p:cNvSpPr>
          <p:nvPr/>
        </p:nvSpPr>
        <p:spPr bwMode="auto">
          <a:xfrm>
            <a:off x="3059113" y="838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8.2</a:t>
            </a:r>
          </a:p>
        </p:txBody>
      </p:sp>
      <p:sp>
        <p:nvSpPr>
          <p:cNvPr id="18556" name="TextBox 154"/>
          <p:cNvSpPr txBox="1">
            <a:spLocks noChangeArrowheads="1"/>
          </p:cNvSpPr>
          <p:nvPr/>
        </p:nvSpPr>
        <p:spPr bwMode="auto">
          <a:xfrm>
            <a:off x="3048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8557" name="TextBox 155"/>
          <p:cNvSpPr txBox="1">
            <a:spLocks noChangeArrowheads="1"/>
          </p:cNvSpPr>
          <p:nvPr/>
        </p:nvSpPr>
        <p:spPr bwMode="auto">
          <a:xfrm>
            <a:off x="3048000" y="2286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0.3</a:t>
            </a:r>
          </a:p>
        </p:txBody>
      </p:sp>
      <p:sp>
        <p:nvSpPr>
          <p:cNvPr id="18558" name="TextBox 156"/>
          <p:cNvSpPr txBox="1">
            <a:spLocks noChangeArrowheads="1"/>
          </p:cNvSpPr>
          <p:nvPr/>
        </p:nvSpPr>
        <p:spPr bwMode="auto">
          <a:xfrm>
            <a:off x="3048000" y="5184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18559" name="TextBox 157"/>
          <p:cNvSpPr txBox="1">
            <a:spLocks noChangeArrowheads="1"/>
          </p:cNvSpPr>
          <p:nvPr/>
        </p:nvSpPr>
        <p:spPr bwMode="auto">
          <a:xfrm>
            <a:off x="306863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3.7</a:t>
            </a:r>
          </a:p>
        </p:txBody>
      </p:sp>
      <p:sp>
        <p:nvSpPr>
          <p:cNvPr id="18560" name="TextBox 158"/>
          <p:cNvSpPr txBox="1">
            <a:spLocks noChangeArrowheads="1"/>
          </p:cNvSpPr>
          <p:nvPr/>
        </p:nvSpPr>
        <p:spPr bwMode="auto">
          <a:xfrm>
            <a:off x="4375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8561" name="TextBox 159"/>
          <p:cNvSpPr txBox="1">
            <a:spLocks noChangeArrowheads="1"/>
          </p:cNvSpPr>
          <p:nvPr/>
        </p:nvSpPr>
        <p:spPr bwMode="auto">
          <a:xfrm>
            <a:off x="437515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3.4</a:t>
            </a:r>
          </a:p>
        </p:txBody>
      </p:sp>
      <p:sp>
        <p:nvSpPr>
          <p:cNvPr id="18562" name="TextBox 160"/>
          <p:cNvSpPr txBox="1">
            <a:spLocks noChangeArrowheads="1"/>
          </p:cNvSpPr>
          <p:nvPr/>
        </p:nvSpPr>
        <p:spPr bwMode="auto">
          <a:xfrm>
            <a:off x="437515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4.1</a:t>
            </a:r>
          </a:p>
        </p:txBody>
      </p:sp>
      <p:sp>
        <p:nvSpPr>
          <p:cNvPr id="18563" name="TextBox 161"/>
          <p:cNvSpPr txBox="1">
            <a:spLocks noChangeArrowheads="1"/>
          </p:cNvSpPr>
          <p:nvPr/>
        </p:nvSpPr>
        <p:spPr bwMode="auto">
          <a:xfrm>
            <a:off x="4395788" y="36734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8564" name="TextBox 162"/>
          <p:cNvSpPr txBox="1">
            <a:spLocks noChangeArrowheads="1"/>
          </p:cNvSpPr>
          <p:nvPr/>
        </p:nvSpPr>
        <p:spPr bwMode="auto">
          <a:xfrm>
            <a:off x="4297363" y="8413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13.7</a:t>
            </a:r>
          </a:p>
        </p:txBody>
      </p:sp>
      <p:sp>
        <p:nvSpPr>
          <p:cNvPr id="18565" name="TextBox 163"/>
          <p:cNvSpPr txBox="1">
            <a:spLocks noChangeArrowheads="1"/>
          </p:cNvSpPr>
          <p:nvPr/>
        </p:nvSpPr>
        <p:spPr bwMode="auto">
          <a:xfrm>
            <a:off x="5637213" y="838200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188</a:t>
            </a:r>
          </a:p>
        </p:txBody>
      </p:sp>
      <p:sp>
        <p:nvSpPr>
          <p:cNvPr id="18566" name="TextBox 164"/>
          <p:cNvSpPr txBox="1">
            <a:spLocks noChangeArrowheads="1"/>
          </p:cNvSpPr>
          <p:nvPr/>
        </p:nvSpPr>
        <p:spPr bwMode="auto">
          <a:xfrm>
            <a:off x="5715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8567" name="TextBox 165"/>
          <p:cNvSpPr txBox="1">
            <a:spLocks noChangeArrowheads="1"/>
          </p:cNvSpPr>
          <p:nvPr/>
        </p:nvSpPr>
        <p:spPr bwMode="auto">
          <a:xfrm>
            <a:off x="563880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18568" name="TextBox 169"/>
          <p:cNvSpPr txBox="1">
            <a:spLocks noChangeArrowheads="1"/>
          </p:cNvSpPr>
          <p:nvPr/>
        </p:nvSpPr>
        <p:spPr bwMode="auto">
          <a:xfrm>
            <a:off x="571500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18569" name="TextBox 170"/>
          <p:cNvSpPr txBox="1">
            <a:spLocks noChangeArrowheads="1"/>
          </p:cNvSpPr>
          <p:nvPr/>
        </p:nvSpPr>
        <p:spPr bwMode="auto">
          <a:xfrm>
            <a:off x="5637213" y="3673475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746</a:t>
            </a:r>
          </a:p>
        </p:txBody>
      </p:sp>
      <p:sp>
        <p:nvSpPr>
          <p:cNvPr id="18570" name="TextBox 171"/>
          <p:cNvSpPr txBox="1">
            <a:spLocks noChangeArrowheads="1"/>
          </p:cNvSpPr>
          <p:nvPr/>
        </p:nvSpPr>
        <p:spPr bwMode="auto">
          <a:xfrm>
            <a:off x="7010400" y="841375"/>
            <a:ext cx="458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197</a:t>
            </a:r>
          </a:p>
        </p:txBody>
      </p:sp>
      <p:sp>
        <p:nvSpPr>
          <p:cNvPr id="18571" name="TextBox 172"/>
          <p:cNvSpPr txBox="1">
            <a:spLocks noChangeArrowheads="1"/>
          </p:cNvSpPr>
          <p:nvPr/>
        </p:nvSpPr>
        <p:spPr bwMode="auto">
          <a:xfrm>
            <a:off x="7042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8572" name="TextBox 174"/>
          <p:cNvSpPr txBox="1">
            <a:spLocks noChangeArrowheads="1"/>
          </p:cNvSpPr>
          <p:nvPr/>
        </p:nvSpPr>
        <p:spPr bwMode="auto">
          <a:xfrm>
            <a:off x="704215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8573" name="TextBox 175"/>
          <p:cNvSpPr txBox="1">
            <a:spLocks noChangeArrowheads="1"/>
          </p:cNvSpPr>
          <p:nvPr/>
        </p:nvSpPr>
        <p:spPr bwMode="auto">
          <a:xfrm>
            <a:off x="706278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8574" name="TextBox 176"/>
          <p:cNvSpPr txBox="1">
            <a:spLocks noChangeArrowheads="1"/>
          </p:cNvSpPr>
          <p:nvPr/>
        </p:nvSpPr>
        <p:spPr bwMode="auto">
          <a:xfrm>
            <a:off x="8229600" y="8413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30105</a:t>
            </a:r>
          </a:p>
        </p:txBody>
      </p:sp>
      <p:sp>
        <p:nvSpPr>
          <p:cNvPr id="18575" name="TextBox 177"/>
          <p:cNvSpPr txBox="1">
            <a:spLocks noChangeArrowheads="1"/>
          </p:cNvSpPr>
          <p:nvPr/>
        </p:nvSpPr>
        <p:spPr bwMode="auto">
          <a:xfrm>
            <a:off x="8382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8576" name="TextBox 178"/>
          <p:cNvSpPr txBox="1">
            <a:spLocks noChangeArrowheads="1"/>
          </p:cNvSpPr>
          <p:nvPr/>
        </p:nvSpPr>
        <p:spPr bwMode="auto">
          <a:xfrm>
            <a:off x="8382000" y="22891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8577" name="TextBox 179"/>
          <p:cNvSpPr txBox="1">
            <a:spLocks noChangeArrowheads="1"/>
          </p:cNvSpPr>
          <p:nvPr/>
        </p:nvSpPr>
        <p:spPr bwMode="auto">
          <a:xfrm>
            <a:off x="838200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8578" name="TextBox 180"/>
          <p:cNvSpPr txBox="1">
            <a:spLocks noChangeArrowheads="1"/>
          </p:cNvSpPr>
          <p:nvPr/>
        </p:nvSpPr>
        <p:spPr bwMode="auto">
          <a:xfrm>
            <a:off x="840263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8579" name="TextBox 181"/>
          <p:cNvSpPr txBox="1">
            <a:spLocks noChangeArrowheads="1"/>
          </p:cNvSpPr>
          <p:nvPr/>
        </p:nvSpPr>
        <p:spPr bwMode="auto">
          <a:xfrm>
            <a:off x="8382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8580" name="TextBox 182"/>
          <p:cNvSpPr txBox="1">
            <a:spLocks noChangeArrowheads="1"/>
          </p:cNvSpPr>
          <p:nvPr/>
        </p:nvSpPr>
        <p:spPr bwMode="auto">
          <a:xfrm>
            <a:off x="8410575" y="16002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8581" name="TextBox 183"/>
          <p:cNvSpPr txBox="1">
            <a:spLocks noChangeArrowheads="1"/>
          </p:cNvSpPr>
          <p:nvPr/>
        </p:nvSpPr>
        <p:spPr bwMode="auto">
          <a:xfrm>
            <a:off x="8420100" y="3048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8582" name="TextBox 184"/>
          <p:cNvSpPr txBox="1">
            <a:spLocks noChangeArrowheads="1"/>
          </p:cNvSpPr>
          <p:nvPr/>
        </p:nvSpPr>
        <p:spPr bwMode="auto">
          <a:xfrm>
            <a:off x="8402638" y="4502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8583" name="TextBox 185"/>
          <p:cNvSpPr txBox="1">
            <a:spLocks noChangeArrowheads="1"/>
          </p:cNvSpPr>
          <p:nvPr/>
        </p:nvSpPr>
        <p:spPr bwMode="auto">
          <a:xfrm>
            <a:off x="8382000" y="6026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8584" name="TextBox 186"/>
          <p:cNvSpPr txBox="1">
            <a:spLocks noChangeArrowheads="1"/>
          </p:cNvSpPr>
          <p:nvPr/>
        </p:nvSpPr>
        <p:spPr bwMode="auto">
          <a:xfrm>
            <a:off x="7042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8585" name="TextBox 187"/>
          <p:cNvSpPr txBox="1">
            <a:spLocks noChangeArrowheads="1"/>
          </p:cNvSpPr>
          <p:nvPr/>
        </p:nvSpPr>
        <p:spPr bwMode="auto">
          <a:xfrm>
            <a:off x="7042150" y="16002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aseline="3000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8586" name="TextBox 188"/>
          <p:cNvSpPr txBox="1">
            <a:spLocks noChangeArrowheads="1"/>
          </p:cNvSpPr>
          <p:nvPr/>
        </p:nvSpPr>
        <p:spPr bwMode="auto">
          <a:xfrm>
            <a:off x="701040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7.4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8587" name="TextBox 189"/>
          <p:cNvSpPr txBox="1">
            <a:spLocks noChangeArrowheads="1"/>
          </p:cNvSpPr>
          <p:nvPr/>
        </p:nvSpPr>
        <p:spPr bwMode="auto">
          <a:xfrm>
            <a:off x="7062788" y="4502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8588" name="TextBox 190"/>
          <p:cNvSpPr txBox="1">
            <a:spLocks noChangeArrowheads="1"/>
          </p:cNvSpPr>
          <p:nvPr/>
        </p:nvSpPr>
        <p:spPr bwMode="auto">
          <a:xfrm>
            <a:off x="7042150" y="6026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8589" name="TextBox 191"/>
          <p:cNvSpPr txBox="1">
            <a:spLocks noChangeArrowheads="1"/>
          </p:cNvSpPr>
          <p:nvPr/>
        </p:nvSpPr>
        <p:spPr bwMode="auto">
          <a:xfrm>
            <a:off x="5715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8590" name="TextBox 192"/>
          <p:cNvSpPr txBox="1">
            <a:spLocks noChangeArrowheads="1"/>
          </p:cNvSpPr>
          <p:nvPr/>
        </p:nvSpPr>
        <p:spPr bwMode="auto">
          <a:xfrm>
            <a:off x="5715000" y="1600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8591" name="TextBox 193"/>
          <p:cNvSpPr txBox="1">
            <a:spLocks noChangeArrowheads="1"/>
          </p:cNvSpPr>
          <p:nvPr/>
        </p:nvSpPr>
        <p:spPr bwMode="auto">
          <a:xfrm>
            <a:off x="568325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8592" name="TextBox 194"/>
          <p:cNvSpPr txBox="1">
            <a:spLocks noChangeArrowheads="1"/>
          </p:cNvSpPr>
          <p:nvPr/>
        </p:nvSpPr>
        <p:spPr bwMode="auto">
          <a:xfrm>
            <a:off x="5637213" y="4502150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403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8593" name="TextBox 195"/>
          <p:cNvSpPr txBox="1">
            <a:spLocks noChangeArrowheads="1"/>
          </p:cNvSpPr>
          <p:nvPr/>
        </p:nvSpPr>
        <p:spPr bwMode="auto">
          <a:xfrm>
            <a:off x="5715000" y="6026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8594" name="TextBox 196"/>
          <p:cNvSpPr txBox="1">
            <a:spLocks noChangeArrowheads="1"/>
          </p:cNvSpPr>
          <p:nvPr/>
        </p:nvSpPr>
        <p:spPr bwMode="auto">
          <a:xfrm>
            <a:off x="4375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8595" name="TextBox 198"/>
          <p:cNvSpPr txBox="1">
            <a:spLocks noChangeArrowheads="1"/>
          </p:cNvSpPr>
          <p:nvPr/>
        </p:nvSpPr>
        <p:spPr bwMode="auto">
          <a:xfrm>
            <a:off x="4267200" y="3048000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14.8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8596" name="TextBox 199"/>
          <p:cNvSpPr txBox="1">
            <a:spLocks noChangeArrowheads="1"/>
          </p:cNvSpPr>
          <p:nvPr/>
        </p:nvSpPr>
        <p:spPr bwMode="auto">
          <a:xfrm>
            <a:off x="4311650" y="4502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8597" name="TextBox 200"/>
          <p:cNvSpPr txBox="1">
            <a:spLocks noChangeArrowheads="1"/>
          </p:cNvSpPr>
          <p:nvPr/>
        </p:nvSpPr>
        <p:spPr bwMode="auto">
          <a:xfrm>
            <a:off x="4375150" y="6026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8598" name="TextBox 201"/>
          <p:cNvSpPr txBox="1">
            <a:spLocks noChangeArrowheads="1"/>
          </p:cNvSpPr>
          <p:nvPr/>
        </p:nvSpPr>
        <p:spPr bwMode="auto">
          <a:xfrm>
            <a:off x="6902450" y="22891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40740</a:t>
            </a:r>
          </a:p>
        </p:txBody>
      </p:sp>
      <p:sp>
        <p:nvSpPr>
          <p:cNvPr id="18599" name="TextBox 202"/>
          <p:cNvSpPr txBox="1">
            <a:spLocks noChangeArrowheads="1"/>
          </p:cNvSpPr>
          <p:nvPr/>
        </p:nvSpPr>
        <p:spPr bwMode="auto">
          <a:xfrm>
            <a:off x="4191000" y="1600200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22026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2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19463" name="TextBox 83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9464" name="TextBox 84"/>
          <p:cNvSpPr txBox="1">
            <a:spLocks noChangeArrowheads="1"/>
          </p:cNvSpPr>
          <p:nvPr/>
        </p:nvSpPr>
        <p:spPr bwMode="auto">
          <a:xfrm>
            <a:off x="776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19465" name="TextBox 120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69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9470" name="TextBox 169"/>
          <p:cNvSpPr txBox="1">
            <a:spLocks noChangeArrowheads="1"/>
          </p:cNvSpPr>
          <p:nvPr/>
        </p:nvSpPr>
        <p:spPr bwMode="auto">
          <a:xfrm>
            <a:off x="392113" y="838200"/>
            <a:ext cx="27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9471" name="TextBox 170"/>
          <p:cNvSpPr txBox="1">
            <a:spLocks noChangeArrowheads="1"/>
          </p:cNvSpPr>
          <p:nvPr/>
        </p:nvSpPr>
        <p:spPr bwMode="auto">
          <a:xfrm>
            <a:off x="381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9472" name="TextBox 173"/>
          <p:cNvSpPr txBox="1">
            <a:spLocks noChangeArrowheads="1"/>
          </p:cNvSpPr>
          <p:nvPr/>
        </p:nvSpPr>
        <p:spPr bwMode="auto">
          <a:xfrm>
            <a:off x="381000" y="381000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9473" name="TextBox 175"/>
          <p:cNvSpPr txBox="1">
            <a:spLocks noChangeArrowheads="1"/>
          </p:cNvSpPr>
          <p:nvPr/>
        </p:nvSpPr>
        <p:spPr bwMode="auto">
          <a:xfrm>
            <a:off x="38100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9474" name="TextBox 181"/>
          <p:cNvSpPr txBox="1">
            <a:spLocks noChangeArrowheads="1"/>
          </p:cNvSpPr>
          <p:nvPr/>
        </p:nvSpPr>
        <p:spPr bwMode="auto">
          <a:xfrm>
            <a:off x="38100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9475" name="TextBox 182"/>
          <p:cNvSpPr txBox="1">
            <a:spLocks noChangeArrowheads="1"/>
          </p:cNvSpPr>
          <p:nvPr/>
        </p:nvSpPr>
        <p:spPr bwMode="auto">
          <a:xfrm>
            <a:off x="401638" y="36703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9476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2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19483" name="TextBox 599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1.5</a:t>
            </a:r>
          </a:p>
        </p:txBody>
      </p:sp>
      <p:sp>
        <p:nvSpPr>
          <p:cNvPr id="19484" name="TextBox 600"/>
          <p:cNvSpPr txBox="1">
            <a:spLocks noChangeArrowheads="1"/>
          </p:cNvSpPr>
          <p:nvPr/>
        </p:nvSpPr>
        <p:spPr bwMode="auto">
          <a:xfrm>
            <a:off x="2103438" y="1755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0.7</a:t>
            </a:r>
          </a:p>
        </p:txBody>
      </p:sp>
      <p:sp>
        <p:nvSpPr>
          <p:cNvPr id="19485" name="TextBox 603"/>
          <p:cNvSpPr txBox="1">
            <a:spLocks noChangeArrowheads="1"/>
          </p:cNvSpPr>
          <p:nvPr/>
        </p:nvSpPr>
        <p:spPr bwMode="auto">
          <a:xfrm>
            <a:off x="2082800" y="43021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19486" name="TextBox 606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1.8</a:t>
            </a:r>
          </a:p>
        </p:txBody>
      </p:sp>
      <p:sp>
        <p:nvSpPr>
          <p:cNvPr id="19487" name="TextBox 607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91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9492" name="TextBox 612"/>
          <p:cNvSpPr txBox="1">
            <a:spLocks noChangeArrowheads="1"/>
          </p:cNvSpPr>
          <p:nvPr/>
        </p:nvSpPr>
        <p:spPr bwMode="auto">
          <a:xfrm>
            <a:off x="171926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9493" name="TextBox 613"/>
          <p:cNvSpPr txBox="1">
            <a:spLocks noChangeArrowheads="1"/>
          </p:cNvSpPr>
          <p:nvPr/>
        </p:nvSpPr>
        <p:spPr bwMode="auto">
          <a:xfrm>
            <a:off x="1708150" y="76200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9494" name="TextBox 614"/>
          <p:cNvSpPr txBox="1">
            <a:spLocks noChangeArrowheads="1"/>
          </p:cNvSpPr>
          <p:nvPr/>
        </p:nvSpPr>
        <p:spPr bwMode="auto">
          <a:xfrm>
            <a:off x="1708150" y="381000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9495" name="TextBox 615"/>
          <p:cNvSpPr txBox="1">
            <a:spLocks noChangeArrowheads="1"/>
          </p:cNvSpPr>
          <p:nvPr/>
        </p:nvSpPr>
        <p:spPr bwMode="auto">
          <a:xfrm>
            <a:off x="1568450" y="159702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54186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496" name="TextBox 616"/>
          <p:cNvSpPr txBox="1">
            <a:spLocks noChangeArrowheads="1"/>
          </p:cNvSpPr>
          <p:nvPr/>
        </p:nvSpPr>
        <p:spPr bwMode="auto">
          <a:xfrm>
            <a:off x="170815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9497" name="TextBox 617"/>
          <p:cNvSpPr txBox="1">
            <a:spLocks noChangeArrowheads="1"/>
          </p:cNvSpPr>
          <p:nvPr/>
        </p:nvSpPr>
        <p:spPr bwMode="auto">
          <a:xfrm>
            <a:off x="170815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9498" name="TextBox 618"/>
          <p:cNvSpPr txBox="1">
            <a:spLocks noChangeArrowheads="1"/>
          </p:cNvSpPr>
          <p:nvPr/>
        </p:nvSpPr>
        <p:spPr bwMode="auto">
          <a:xfrm>
            <a:off x="172878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19499" name="TextBox 620"/>
          <p:cNvSpPr txBox="1">
            <a:spLocks noChangeArrowheads="1"/>
          </p:cNvSpPr>
          <p:nvPr/>
        </p:nvSpPr>
        <p:spPr bwMode="auto">
          <a:xfrm>
            <a:off x="1524000" y="44989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24353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500" name="TextBox 621"/>
          <p:cNvSpPr txBox="1">
            <a:spLocks noChangeArrowheads="1"/>
          </p:cNvSpPr>
          <p:nvPr/>
        </p:nvSpPr>
        <p:spPr bwMode="auto">
          <a:xfrm>
            <a:off x="1708150" y="60229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501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11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19512" name="TextBox 633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19513" name="TextBox 634"/>
          <p:cNvSpPr txBox="1">
            <a:spLocks noChangeArrowheads="1"/>
          </p:cNvSpPr>
          <p:nvPr/>
        </p:nvSpPr>
        <p:spPr bwMode="auto">
          <a:xfrm>
            <a:off x="3443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19514" name="TextBox 635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19515" name="TextBox 636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19516" name="TextBox 637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19517" name="TextBox 638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19518" name="TextBox 639"/>
          <p:cNvSpPr txBox="1">
            <a:spLocks noChangeArrowheads="1"/>
          </p:cNvSpPr>
          <p:nvPr/>
        </p:nvSpPr>
        <p:spPr bwMode="auto">
          <a:xfrm>
            <a:off x="3429000" y="2365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19519" name="TextBox 640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19520" name="TextBox 641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524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9525" name="TextBox 646"/>
          <p:cNvSpPr txBox="1">
            <a:spLocks noChangeArrowheads="1"/>
          </p:cNvSpPr>
          <p:nvPr/>
        </p:nvSpPr>
        <p:spPr bwMode="auto">
          <a:xfrm>
            <a:off x="3059113" y="838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8.2</a:t>
            </a:r>
          </a:p>
        </p:txBody>
      </p:sp>
      <p:sp>
        <p:nvSpPr>
          <p:cNvPr id="19526" name="TextBox 647"/>
          <p:cNvSpPr txBox="1">
            <a:spLocks noChangeArrowheads="1"/>
          </p:cNvSpPr>
          <p:nvPr/>
        </p:nvSpPr>
        <p:spPr bwMode="auto">
          <a:xfrm>
            <a:off x="3048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9527" name="TextBox 648"/>
          <p:cNvSpPr txBox="1">
            <a:spLocks noChangeArrowheads="1"/>
          </p:cNvSpPr>
          <p:nvPr/>
        </p:nvSpPr>
        <p:spPr bwMode="auto">
          <a:xfrm>
            <a:off x="3048000" y="381000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9528" name="TextBox 649"/>
          <p:cNvSpPr txBox="1">
            <a:spLocks noChangeArrowheads="1"/>
          </p:cNvSpPr>
          <p:nvPr/>
        </p:nvSpPr>
        <p:spPr bwMode="auto">
          <a:xfrm>
            <a:off x="2863850" y="1600200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36316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529" name="TextBox 650"/>
          <p:cNvSpPr txBox="1">
            <a:spLocks noChangeArrowheads="1"/>
          </p:cNvSpPr>
          <p:nvPr/>
        </p:nvSpPr>
        <p:spPr bwMode="auto">
          <a:xfrm>
            <a:off x="3048000" y="2286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0.3</a:t>
            </a:r>
          </a:p>
        </p:txBody>
      </p:sp>
      <p:sp>
        <p:nvSpPr>
          <p:cNvPr id="19530" name="TextBox 651"/>
          <p:cNvSpPr txBox="1">
            <a:spLocks noChangeArrowheads="1"/>
          </p:cNvSpPr>
          <p:nvPr/>
        </p:nvSpPr>
        <p:spPr bwMode="auto">
          <a:xfrm>
            <a:off x="3048000" y="5184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19531" name="TextBox 652"/>
          <p:cNvSpPr txBox="1">
            <a:spLocks noChangeArrowheads="1"/>
          </p:cNvSpPr>
          <p:nvPr/>
        </p:nvSpPr>
        <p:spPr bwMode="auto">
          <a:xfrm>
            <a:off x="306863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3.7</a:t>
            </a:r>
          </a:p>
        </p:txBody>
      </p:sp>
      <p:sp>
        <p:nvSpPr>
          <p:cNvPr id="19532" name="TextBox 653"/>
          <p:cNvSpPr txBox="1">
            <a:spLocks noChangeArrowheads="1"/>
          </p:cNvSpPr>
          <p:nvPr/>
        </p:nvSpPr>
        <p:spPr bwMode="auto">
          <a:xfrm>
            <a:off x="2863850" y="3048000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13360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533" name="TextBox 654"/>
          <p:cNvSpPr txBox="1">
            <a:spLocks noChangeArrowheads="1"/>
          </p:cNvSpPr>
          <p:nvPr/>
        </p:nvSpPr>
        <p:spPr bwMode="auto">
          <a:xfrm>
            <a:off x="2971800" y="449897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13.7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534" name="TextBox 655"/>
          <p:cNvSpPr txBox="1">
            <a:spLocks noChangeArrowheads="1"/>
          </p:cNvSpPr>
          <p:nvPr/>
        </p:nvSpPr>
        <p:spPr bwMode="auto">
          <a:xfrm>
            <a:off x="2971800" y="602297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16.6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535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45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19546" name="TextBox 667"/>
          <p:cNvSpPr txBox="1">
            <a:spLocks noChangeArrowheads="1"/>
          </p:cNvSpPr>
          <p:nvPr/>
        </p:nvSpPr>
        <p:spPr bwMode="auto">
          <a:xfrm>
            <a:off x="49085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9547" name="TextBox 668"/>
          <p:cNvSpPr txBox="1">
            <a:spLocks noChangeArrowheads="1"/>
          </p:cNvSpPr>
          <p:nvPr/>
        </p:nvSpPr>
        <p:spPr bwMode="auto">
          <a:xfrm>
            <a:off x="4770438" y="1758950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9548" name="TextBox 669"/>
          <p:cNvSpPr txBox="1">
            <a:spLocks noChangeArrowheads="1"/>
          </p:cNvSpPr>
          <p:nvPr/>
        </p:nvSpPr>
        <p:spPr bwMode="auto">
          <a:xfrm>
            <a:off x="5060950" y="5641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9549" name="TextBox 670"/>
          <p:cNvSpPr txBox="1">
            <a:spLocks noChangeArrowheads="1"/>
          </p:cNvSpPr>
          <p:nvPr/>
        </p:nvSpPr>
        <p:spPr bwMode="auto">
          <a:xfrm>
            <a:off x="4770438" y="503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9550" name="TextBox 671"/>
          <p:cNvSpPr txBox="1">
            <a:spLocks noChangeArrowheads="1"/>
          </p:cNvSpPr>
          <p:nvPr/>
        </p:nvSpPr>
        <p:spPr bwMode="auto">
          <a:xfrm>
            <a:off x="4749800" y="4305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9551" name="TextBox 672"/>
          <p:cNvSpPr txBox="1">
            <a:spLocks noChangeArrowheads="1"/>
          </p:cNvSpPr>
          <p:nvPr/>
        </p:nvSpPr>
        <p:spPr bwMode="auto">
          <a:xfrm>
            <a:off x="4770438" y="2978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9552" name="TextBox 673"/>
          <p:cNvSpPr txBox="1">
            <a:spLocks noChangeArrowheads="1"/>
          </p:cNvSpPr>
          <p:nvPr/>
        </p:nvSpPr>
        <p:spPr bwMode="auto">
          <a:xfrm>
            <a:off x="4756150" y="2368550"/>
            <a:ext cx="504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9553" name="TextBox 674"/>
          <p:cNvSpPr txBox="1">
            <a:spLocks noChangeArrowheads="1"/>
          </p:cNvSpPr>
          <p:nvPr/>
        </p:nvSpPr>
        <p:spPr bwMode="auto">
          <a:xfrm>
            <a:off x="4770438" y="3813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9554" name="TextBox 675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558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9559" name="TextBox 680"/>
          <p:cNvSpPr txBox="1">
            <a:spLocks noChangeArrowheads="1"/>
          </p:cNvSpPr>
          <p:nvPr/>
        </p:nvSpPr>
        <p:spPr bwMode="auto">
          <a:xfrm>
            <a:off x="4297363" y="8413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13.7</a:t>
            </a:r>
          </a:p>
        </p:txBody>
      </p:sp>
      <p:sp>
        <p:nvSpPr>
          <p:cNvPr id="19560" name="TextBox 681"/>
          <p:cNvSpPr txBox="1">
            <a:spLocks noChangeArrowheads="1"/>
          </p:cNvSpPr>
          <p:nvPr/>
        </p:nvSpPr>
        <p:spPr bwMode="auto">
          <a:xfrm>
            <a:off x="4375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9561" name="TextBox 682"/>
          <p:cNvSpPr txBox="1">
            <a:spLocks noChangeArrowheads="1"/>
          </p:cNvSpPr>
          <p:nvPr/>
        </p:nvSpPr>
        <p:spPr bwMode="auto">
          <a:xfrm>
            <a:off x="4375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9562" name="TextBox 683"/>
          <p:cNvSpPr txBox="1">
            <a:spLocks noChangeArrowheads="1"/>
          </p:cNvSpPr>
          <p:nvPr/>
        </p:nvSpPr>
        <p:spPr bwMode="auto">
          <a:xfrm>
            <a:off x="4191000" y="1600200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22026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563" name="TextBox 684"/>
          <p:cNvSpPr txBox="1">
            <a:spLocks noChangeArrowheads="1"/>
          </p:cNvSpPr>
          <p:nvPr/>
        </p:nvSpPr>
        <p:spPr bwMode="auto">
          <a:xfrm>
            <a:off x="437515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3.4</a:t>
            </a:r>
          </a:p>
        </p:txBody>
      </p:sp>
      <p:sp>
        <p:nvSpPr>
          <p:cNvPr id="19564" name="TextBox 685"/>
          <p:cNvSpPr txBox="1">
            <a:spLocks noChangeArrowheads="1"/>
          </p:cNvSpPr>
          <p:nvPr/>
        </p:nvSpPr>
        <p:spPr bwMode="auto">
          <a:xfrm>
            <a:off x="437515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4.1</a:t>
            </a:r>
          </a:p>
        </p:txBody>
      </p:sp>
      <p:sp>
        <p:nvSpPr>
          <p:cNvPr id="19565" name="TextBox 686"/>
          <p:cNvSpPr txBox="1">
            <a:spLocks noChangeArrowheads="1"/>
          </p:cNvSpPr>
          <p:nvPr/>
        </p:nvSpPr>
        <p:spPr bwMode="auto">
          <a:xfrm>
            <a:off x="4395788" y="36734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9566" name="TextBox 687"/>
          <p:cNvSpPr txBox="1">
            <a:spLocks noChangeArrowheads="1"/>
          </p:cNvSpPr>
          <p:nvPr/>
        </p:nvSpPr>
        <p:spPr bwMode="auto">
          <a:xfrm>
            <a:off x="4267200" y="3048000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14.8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567" name="TextBox 688"/>
          <p:cNvSpPr txBox="1">
            <a:spLocks noChangeArrowheads="1"/>
          </p:cNvSpPr>
          <p:nvPr/>
        </p:nvSpPr>
        <p:spPr bwMode="auto">
          <a:xfrm>
            <a:off x="4311650" y="4502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568" name="TextBox 689"/>
          <p:cNvSpPr txBox="1">
            <a:spLocks noChangeArrowheads="1"/>
          </p:cNvSpPr>
          <p:nvPr/>
        </p:nvSpPr>
        <p:spPr bwMode="auto">
          <a:xfrm>
            <a:off x="4375150" y="6026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569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75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19576" name="TextBox 701"/>
          <p:cNvSpPr txBox="1">
            <a:spLocks noChangeArrowheads="1"/>
          </p:cNvSpPr>
          <p:nvPr/>
        </p:nvSpPr>
        <p:spPr bwMode="auto">
          <a:xfrm>
            <a:off x="624840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9577" name="TextBox 704"/>
          <p:cNvSpPr txBox="1">
            <a:spLocks noChangeArrowheads="1"/>
          </p:cNvSpPr>
          <p:nvPr/>
        </p:nvSpPr>
        <p:spPr bwMode="auto">
          <a:xfrm>
            <a:off x="6110288" y="50323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9578" name="TextBox 707"/>
          <p:cNvSpPr txBox="1">
            <a:spLocks noChangeArrowheads="1"/>
          </p:cNvSpPr>
          <p:nvPr/>
        </p:nvSpPr>
        <p:spPr bwMode="auto">
          <a:xfrm>
            <a:off x="609600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9579" name="TextBox 708"/>
          <p:cNvSpPr txBox="1">
            <a:spLocks noChangeArrowheads="1"/>
          </p:cNvSpPr>
          <p:nvPr/>
        </p:nvSpPr>
        <p:spPr bwMode="auto">
          <a:xfrm>
            <a:off x="6110288" y="38131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9580" name="TextBox 709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584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9585" name="TextBox 714"/>
          <p:cNvSpPr txBox="1">
            <a:spLocks noChangeArrowheads="1"/>
          </p:cNvSpPr>
          <p:nvPr/>
        </p:nvSpPr>
        <p:spPr bwMode="auto">
          <a:xfrm>
            <a:off x="5637213" y="838200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188</a:t>
            </a:r>
          </a:p>
        </p:txBody>
      </p:sp>
      <p:sp>
        <p:nvSpPr>
          <p:cNvPr id="19586" name="TextBox 715"/>
          <p:cNvSpPr txBox="1">
            <a:spLocks noChangeArrowheads="1"/>
          </p:cNvSpPr>
          <p:nvPr/>
        </p:nvSpPr>
        <p:spPr bwMode="auto">
          <a:xfrm>
            <a:off x="5715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9587" name="TextBox 716"/>
          <p:cNvSpPr txBox="1">
            <a:spLocks noChangeArrowheads="1"/>
          </p:cNvSpPr>
          <p:nvPr/>
        </p:nvSpPr>
        <p:spPr bwMode="auto">
          <a:xfrm>
            <a:off x="5715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9588" name="TextBox 717"/>
          <p:cNvSpPr txBox="1">
            <a:spLocks noChangeArrowheads="1"/>
          </p:cNvSpPr>
          <p:nvPr/>
        </p:nvSpPr>
        <p:spPr bwMode="auto">
          <a:xfrm>
            <a:off x="5715000" y="1600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589" name="TextBox 718"/>
          <p:cNvSpPr txBox="1">
            <a:spLocks noChangeArrowheads="1"/>
          </p:cNvSpPr>
          <p:nvPr/>
        </p:nvSpPr>
        <p:spPr bwMode="auto">
          <a:xfrm>
            <a:off x="563880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19590" name="TextBox 719"/>
          <p:cNvSpPr txBox="1">
            <a:spLocks noChangeArrowheads="1"/>
          </p:cNvSpPr>
          <p:nvPr/>
        </p:nvSpPr>
        <p:spPr bwMode="auto">
          <a:xfrm>
            <a:off x="571500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19591" name="TextBox 720"/>
          <p:cNvSpPr txBox="1">
            <a:spLocks noChangeArrowheads="1"/>
          </p:cNvSpPr>
          <p:nvPr/>
        </p:nvSpPr>
        <p:spPr bwMode="auto">
          <a:xfrm>
            <a:off x="5637213" y="3673475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746</a:t>
            </a:r>
          </a:p>
        </p:txBody>
      </p:sp>
      <p:sp>
        <p:nvSpPr>
          <p:cNvPr id="19592" name="TextBox 721"/>
          <p:cNvSpPr txBox="1">
            <a:spLocks noChangeArrowheads="1"/>
          </p:cNvSpPr>
          <p:nvPr/>
        </p:nvSpPr>
        <p:spPr bwMode="auto">
          <a:xfrm>
            <a:off x="568325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593" name="TextBox 722"/>
          <p:cNvSpPr txBox="1">
            <a:spLocks noChangeArrowheads="1"/>
          </p:cNvSpPr>
          <p:nvPr/>
        </p:nvSpPr>
        <p:spPr bwMode="auto">
          <a:xfrm>
            <a:off x="5637213" y="4502150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403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594" name="TextBox 723"/>
          <p:cNvSpPr txBox="1">
            <a:spLocks noChangeArrowheads="1"/>
          </p:cNvSpPr>
          <p:nvPr/>
        </p:nvSpPr>
        <p:spPr bwMode="auto">
          <a:xfrm>
            <a:off x="5715000" y="6026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595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99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19600" name="TextBox 735"/>
          <p:cNvSpPr txBox="1">
            <a:spLocks noChangeArrowheads="1"/>
          </p:cNvSpPr>
          <p:nvPr/>
        </p:nvSpPr>
        <p:spPr bwMode="auto">
          <a:xfrm>
            <a:off x="76644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19601" name="TextBox 736"/>
          <p:cNvSpPr txBox="1">
            <a:spLocks noChangeArrowheads="1"/>
          </p:cNvSpPr>
          <p:nvPr/>
        </p:nvSpPr>
        <p:spPr bwMode="auto">
          <a:xfrm>
            <a:off x="7437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19602" name="TextBox 741"/>
          <p:cNvSpPr txBox="1">
            <a:spLocks noChangeArrowheads="1"/>
          </p:cNvSpPr>
          <p:nvPr/>
        </p:nvSpPr>
        <p:spPr bwMode="auto">
          <a:xfrm>
            <a:off x="7423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19603" name="TextBox 743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607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9608" name="TextBox 748"/>
          <p:cNvSpPr txBox="1">
            <a:spLocks noChangeArrowheads="1"/>
          </p:cNvSpPr>
          <p:nvPr/>
        </p:nvSpPr>
        <p:spPr bwMode="auto">
          <a:xfrm>
            <a:off x="7010400" y="841375"/>
            <a:ext cx="458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197</a:t>
            </a:r>
          </a:p>
        </p:txBody>
      </p:sp>
      <p:sp>
        <p:nvSpPr>
          <p:cNvPr id="19609" name="TextBox 749"/>
          <p:cNvSpPr txBox="1">
            <a:spLocks noChangeArrowheads="1"/>
          </p:cNvSpPr>
          <p:nvPr/>
        </p:nvSpPr>
        <p:spPr bwMode="auto">
          <a:xfrm>
            <a:off x="7042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9610" name="TextBox 750"/>
          <p:cNvSpPr txBox="1">
            <a:spLocks noChangeArrowheads="1"/>
          </p:cNvSpPr>
          <p:nvPr/>
        </p:nvSpPr>
        <p:spPr bwMode="auto">
          <a:xfrm>
            <a:off x="7042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9611" name="TextBox 751"/>
          <p:cNvSpPr txBox="1">
            <a:spLocks noChangeArrowheads="1"/>
          </p:cNvSpPr>
          <p:nvPr/>
        </p:nvSpPr>
        <p:spPr bwMode="auto">
          <a:xfrm>
            <a:off x="7042150" y="16002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aseline="3000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9612" name="TextBox 753"/>
          <p:cNvSpPr txBox="1">
            <a:spLocks noChangeArrowheads="1"/>
          </p:cNvSpPr>
          <p:nvPr/>
        </p:nvSpPr>
        <p:spPr bwMode="auto">
          <a:xfrm>
            <a:off x="704215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9613" name="TextBox 754"/>
          <p:cNvSpPr txBox="1">
            <a:spLocks noChangeArrowheads="1"/>
          </p:cNvSpPr>
          <p:nvPr/>
        </p:nvSpPr>
        <p:spPr bwMode="auto">
          <a:xfrm>
            <a:off x="706278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9614" name="TextBox 755"/>
          <p:cNvSpPr txBox="1">
            <a:spLocks noChangeArrowheads="1"/>
          </p:cNvSpPr>
          <p:nvPr/>
        </p:nvSpPr>
        <p:spPr bwMode="auto">
          <a:xfrm>
            <a:off x="701040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7.4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615" name="TextBox 756"/>
          <p:cNvSpPr txBox="1">
            <a:spLocks noChangeArrowheads="1"/>
          </p:cNvSpPr>
          <p:nvPr/>
        </p:nvSpPr>
        <p:spPr bwMode="auto">
          <a:xfrm>
            <a:off x="7062788" y="4502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616" name="TextBox 757"/>
          <p:cNvSpPr txBox="1">
            <a:spLocks noChangeArrowheads="1"/>
          </p:cNvSpPr>
          <p:nvPr/>
        </p:nvSpPr>
        <p:spPr bwMode="auto">
          <a:xfrm>
            <a:off x="7042150" y="6026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617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619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623" name="TextBox 782"/>
          <p:cNvSpPr txBox="1">
            <a:spLocks noChangeArrowheads="1"/>
          </p:cNvSpPr>
          <p:nvPr/>
        </p:nvSpPr>
        <p:spPr bwMode="auto">
          <a:xfrm>
            <a:off x="8229600" y="8413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30105</a:t>
            </a:r>
          </a:p>
        </p:txBody>
      </p:sp>
      <p:sp>
        <p:nvSpPr>
          <p:cNvPr id="19624" name="TextBox 783"/>
          <p:cNvSpPr txBox="1">
            <a:spLocks noChangeArrowheads="1"/>
          </p:cNvSpPr>
          <p:nvPr/>
        </p:nvSpPr>
        <p:spPr bwMode="auto">
          <a:xfrm>
            <a:off x="8382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9625" name="TextBox 784"/>
          <p:cNvSpPr txBox="1">
            <a:spLocks noChangeArrowheads="1"/>
          </p:cNvSpPr>
          <p:nvPr/>
        </p:nvSpPr>
        <p:spPr bwMode="auto">
          <a:xfrm>
            <a:off x="8382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9626" name="TextBox 785"/>
          <p:cNvSpPr txBox="1">
            <a:spLocks noChangeArrowheads="1"/>
          </p:cNvSpPr>
          <p:nvPr/>
        </p:nvSpPr>
        <p:spPr bwMode="auto">
          <a:xfrm>
            <a:off x="8410575" y="16002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627" name="TextBox 786"/>
          <p:cNvSpPr txBox="1">
            <a:spLocks noChangeArrowheads="1"/>
          </p:cNvSpPr>
          <p:nvPr/>
        </p:nvSpPr>
        <p:spPr bwMode="auto">
          <a:xfrm>
            <a:off x="8382000" y="22891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9628" name="TextBox 787"/>
          <p:cNvSpPr txBox="1">
            <a:spLocks noChangeArrowheads="1"/>
          </p:cNvSpPr>
          <p:nvPr/>
        </p:nvSpPr>
        <p:spPr bwMode="auto">
          <a:xfrm>
            <a:off x="838200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9629" name="TextBox 788"/>
          <p:cNvSpPr txBox="1">
            <a:spLocks noChangeArrowheads="1"/>
          </p:cNvSpPr>
          <p:nvPr/>
        </p:nvSpPr>
        <p:spPr bwMode="auto">
          <a:xfrm>
            <a:off x="840263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9630" name="TextBox 789"/>
          <p:cNvSpPr txBox="1">
            <a:spLocks noChangeArrowheads="1"/>
          </p:cNvSpPr>
          <p:nvPr/>
        </p:nvSpPr>
        <p:spPr bwMode="auto">
          <a:xfrm>
            <a:off x="8420100" y="3048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631" name="TextBox 790"/>
          <p:cNvSpPr txBox="1">
            <a:spLocks noChangeArrowheads="1"/>
          </p:cNvSpPr>
          <p:nvPr/>
        </p:nvSpPr>
        <p:spPr bwMode="auto">
          <a:xfrm>
            <a:off x="8402638" y="4502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632" name="TextBox 791"/>
          <p:cNvSpPr txBox="1">
            <a:spLocks noChangeArrowheads="1"/>
          </p:cNvSpPr>
          <p:nvPr/>
        </p:nvSpPr>
        <p:spPr bwMode="auto">
          <a:xfrm>
            <a:off x="8382000" y="6026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633" name="TextBox 178"/>
          <p:cNvSpPr txBox="1">
            <a:spLocks noChangeArrowheads="1"/>
          </p:cNvSpPr>
          <p:nvPr/>
        </p:nvSpPr>
        <p:spPr bwMode="auto">
          <a:xfrm>
            <a:off x="6902450" y="22891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40740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6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20487" name="TextBox 83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20488" name="TextBox 84"/>
          <p:cNvSpPr txBox="1">
            <a:spLocks noChangeArrowheads="1"/>
          </p:cNvSpPr>
          <p:nvPr/>
        </p:nvSpPr>
        <p:spPr bwMode="auto">
          <a:xfrm>
            <a:off x="776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20489" name="TextBox 120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93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0494" name="TextBox 169"/>
          <p:cNvSpPr txBox="1">
            <a:spLocks noChangeArrowheads="1"/>
          </p:cNvSpPr>
          <p:nvPr/>
        </p:nvSpPr>
        <p:spPr bwMode="auto">
          <a:xfrm>
            <a:off x="392113" y="838200"/>
            <a:ext cx="27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0495" name="TextBox 170"/>
          <p:cNvSpPr txBox="1">
            <a:spLocks noChangeArrowheads="1"/>
          </p:cNvSpPr>
          <p:nvPr/>
        </p:nvSpPr>
        <p:spPr bwMode="auto">
          <a:xfrm>
            <a:off x="381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0496" name="TextBox 173"/>
          <p:cNvSpPr txBox="1">
            <a:spLocks noChangeArrowheads="1"/>
          </p:cNvSpPr>
          <p:nvPr/>
        </p:nvSpPr>
        <p:spPr bwMode="auto">
          <a:xfrm>
            <a:off x="381000" y="381000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0497" name="TextBox 175"/>
          <p:cNvSpPr txBox="1">
            <a:spLocks noChangeArrowheads="1"/>
          </p:cNvSpPr>
          <p:nvPr/>
        </p:nvSpPr>
        <p:spPr bwMode="auto">
          <a:xfrm>
            <a:off x="38100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0498" name="TextBox 181"/>
          <p:cNvSpPr txBox="1">
            <a:spLocks noChangeArrowheads="1"/>
          </p:cNvSpPr>
          <p:nvPr/>
        </p:nvSpPr>
        <p:spPr bwMode="auto">
          <a:xfrm>
            <a:off x="38100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0499" name="TextBox 182"/>
          <p:cNvSpPr txBox="1">
            <a:spLocks noChangeArrowheads="1"/>
          </p:cNvSpPr>
          <p:nvPr/>
        </p:nvSpPr>
        <p:spPr bwMode="auto">
          <a:xfrm>
            <a:off x="401638" y="36703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0500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6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20507" name="TextBox 599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1.5</a:t>
            </a:r>
          </a:p>
        </p:txBody>
      </p:sp>
      <p:sp>
        <p:nvSpPr>
          <p:cNvPr id="20508" name="TextBox 600"/>
          <p:cNvSpPr txBox="1">
            <a:spLocks noChangeArrowheads="1"/>
          </p:cNvSpPr>
          <p:nvPr/>
        </p:nvSpPr>
        <p:spPr bwMode="auto">
          <a:xfrm>
            <a:off x="2103438" y="1755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0.7</a:t>
            </a:r>
          </a:p>
        </p:txBody>
      </p:sp>
      <p:sp>
        <p:nvSpPr>
          <p:cNvPr id="20509" name="TextBox 603"/>
          <p:cNvSpPr txBox="1">
            <a:spLocks noChangeArrowheads="1"/>
          </p:cNvSpPr>
          <p:nvPr/>
        </p:nvSpPr>
        <p:spPr bwMode="auto">
          <a:xfrm>
            <a:off x="2082800" y="43021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20510" name="TextBox 606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1.8</a:t>
            </a:r>
          </a:p>
        </p:txBody>
      </p:sp>
      <p:sp>
        <p:nvSpPr>
          <p:cNvPr id="20511" name="TextBox 607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15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0516" name="TextBox 612"/>
          <p:cNvSpPr txBox="1">
            <a:spLocks noChangeArrowheads="1"/>
          </p:cNvSpPr>
          <p:nvPr/>
        </p:nvSpPr>
        <p:spPr bwMode="auto">
          <a:xfrm>
            <a:off x="171926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20517" name="TextBox 613"/>
          <p:cNvSpPr txBox="1">
            <a:spLocks noChangeArrowheads="1"/>
          </p:cNvSpPr>
          <p:nvPr/>
        </p:nvSpPr>
        <p:spPr bwMode="auto">
          <a:xfrm>
            <a:off x="1708150" y="76200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0518" name="TextBox 614"/>
          <p:cNvSpPr txBox="1">
            <a:spLocks noChangeArrowheads="1"/>
          </p:cNvSpPr>
          <p:nvPr/>
        </p:nvSpPr>
        <p:spPr bwMode="auto">
          <a:xfrm>
            <a:off x="1708150" y="381000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0519" name="TextBox 615"/>
          <p:cNvSpPr txBox="1">
            <a:spLocks noChangeArrowheads="1"/>
          </p:cNvSpPr>
          <p:nvPr/>
        </p:nvSpPr>
        <p:spPr bwMode="auto">
          <a:xfrm>
            <a:off x="1568450" y="159702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54186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520" name="TextBox 616"/>
          <p:cNvSpPr txBox="1">
            <a:spLocks noChangeArrowheads="1"/>
          </p:cNvSpPr>
          <p:nvPr/>
        </p:nvSpPr>
        <p:spPr bwMode="auto">
          <a:xfrm>
            <a:off x="170815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0521" name="TextBox 617"/>
          <p:cNvSpPr txBox="1">
            <a:spLocks noChangeArrowheads="1"/>
          </p:cNvSpPr>
          <p:nvPr/>
        </p:nvSpPr>
        <p:spPr bwMode="auto">
          <a:xfrm>
            <a:off x="170815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0522" name="TextBox 618"/>
          <p:cNvSpPr txBox="1">
            <a:spLocks noChangeArrowheads="1"/>
          </p:cNvSpPr>
          <p:nvPr/>
        </p:nvSpPr>
        <p:spPr bwMode="auto">
          <a:xfrm>
            <a:off x="172878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20523" name="TextBox 619"/>
          <p:cNvSpPr txBox="1">
            <a:spLocks noChangeArrowheads="1"/>
          </p:cNvSpPr>
          <p:nvPr/>
        </p:nvSpPr>
        <p:spPr bwMode="auto">
          <a:xfrm>
            <a:off x="1746250" y="31178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524" name="TextBox 620"/>
          <p:cNvSpPr txBox="1">
            <a:spLocks noChangeArrowheads="1"/>
          </p:cNvSpPr>
          <p:nvPr/>
        </p:nvSpPr>
        <p:spPr bwMode="auto">
          <a:xfrm>
            <a:off x="1524000" y="44989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24353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525" name="TextBox 621"/>
          <p:cNvSpPr txBox="1">
            <a:spLocks noChangeArrowheads="1"/>
          </p:cNvSpPr>
          <p:nvPr/>
        </p:nvSpPr>
        <p:spPr bwMode="auto">
          <a:xfrm>
            <a:off x="1708150" y="60229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526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6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20537" name="TextBox 633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20538" name="TextBox 634"/>
          <p:cNvSpPr txBox="1">
            <a:spLocks noChangeArrowheads="1"/>
          </p:cNvSpPr>
          <p:nvPr/>
        </p:nvSpPr>
        <p:spPr bwMode="auto">
          <a:xfrm>
            <a:off x="3443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20539" name="TextBox 635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20540" name="TextBox 636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20541" name="TextBox 637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20542" name="TextBox 638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20543" name="TextBox 639"/>
          <p:cNvSpPr txBox="1">
            <a:spLocks noChangeArrowheads="1"/>
          </p:cNvSpPr>
          <p:nvPr/>
        </p:nvSpPr>
        <p:spPr bwMode="auto">
          <a:xfrm>
            <a:off x="3429000" y="2365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20544" name="TextBox 640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20545" name="TextBox 641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49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0550" name="TextBox 646"/>
          <p:cNvSpPr txBox="1">
            <a:spLocks noChangeArrowheads="1"/>
          </p:cNvSpPr>
          <p:nvPr/>
        </p:nvSpPr>
        <p:spPr bwMode="auto">
          <a:xfrm>
            <a:off x="3059113" y="838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8.2</a:t>
            </a:r>
          </a:p>
        </p:txBody>
      </p:sp>
      <p:sp>
        <p:nvSpPr>
          <p:cNvPr id="20551" name="TextBox 647"/>
          <p:cNvSpPr txBox="1">
            <a:spLocks noChangeArrowheads="1"/>
          </p:cNvSpPr>
          <p:nvPr/>
        </p:nvSpPr>
        <p:spPr bwMode="auto">
          <a:xfrm>
            <a:off x="3048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0552" name="TextBox 648"/>
          <p:cNvSpPr txBox="1">
            <a:spLocks noChangeArrowheads="1"/>
          </p:cNvSpPr>
          <p:nvPr/>
        </p:nvSpPr>
        <p:spPr bwMode="auto">
          <a:xfrm>
            <a:off x="3048000" y="381000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0553" name="TextBox 649"/>
          <p:cNvSpPr txBox="1">
            <a:spLocks noChangeArrowheads="1"/>
          </p:cNvSpPr>
          <p:nvPr/>
        </p:nvSpPr>
        <p:spPr bwMode="auto">
          <a:xfrm>
            <a:off x="2863850" y="1600200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36316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554" name="TextBox 650"/>
          <p:cNvSpPr txBox="1">
            <a:spLocks noChangeArrowheads="1"/>
          </p:cNvSpPr>
          <p:nvPr/>
        </p:nvSpPr>
        <p:spPr bwMode="auto">
          <a:xfrm>
            <a:off x="3048000" y="2286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0.3</a:t>
            </a:r>
          </a:p>
        </p:txBody>
      </p:sp>
      <p:sp>
        <p:nvSpPr>
          <p:cNvPr id="20555" name="TextBox 651"/>
          <p:cNvSpPr txBox="1">
            <a:spLocks noChangeArrowheads="1"/>
          </p:cNvSpPr>
          <p:nvPr/>
        </p:nvSpPr>
        <p:spPr bwMode="auto">
          <a:xfrm>
            <a:off x="3048000" y="5184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20556" name="TextBox 652"/>
          <p:cNvSpPr txBox="1">
            <a:spLocks noChangeArrowheads="1"/>
          </p:cNvSpPr>
          <p:nvPr/>
        </p:nvSpPr>
        <p:spPr bwMode="auto">
          <a:xfrm>
            <a:off x="306863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3.7</a:t>
            </a:r>
          </a:p>
        </p:txBody>
      </p:sp>
      <p:sp>
        <p:nvSpPr>
          <p:cNvPr id="20557" name="TextBox 654"/>
          <p:cNvSpPr txBox="1">
            <a:spLocks noChangeArrowheads="1"/>
          </p:cNvSpPr>
          <p:nvPr/>
        </p:nvSpPr>
        <p:spPr bwMode="auto">
          <a:xfrm>
            <a:off x="2971800" y="449897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13.7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558" name="TextBox 655"/>
          <p:cNvSpPr txBox="1">
            <a:spLocks noChangeArrowheads="1"/>
          </p:cNvSpPr>
          <p:nvPr/>
        </p:nvSpPr>
        <p:spPr bwMode="auto">
          <a:xfrm>
            <a:off x="2971800" y="602297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16.6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559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9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20570" name="TextBox 667"/>
          <p:cNvSpPr txBox="1">
            <a:spLocks noChangeArrowheads="1"/>
          </p:cNvSpPr>
          <p:nvPr/>
        </p:nvSpPr>
        <p:spPr bwMode="auto">
          <a:xfrm>
            <a:off x="49085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0571" name="TextBox 668"/>
          <p:cNvSpPr txBox="1">
            <a:spLocks noChangeArrowheads="1"/>
          </p:cNvSpPr>
          <p:nvPr/>
        </p:nvSpPr>
        <p:spPr bwMode="auto">
          <a:xfrm>
            <a:off x="4770438" y="1758950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20572" name="TextBox 669"/>
          <p:cNvSpPr txBox="1">
            <a:spLocks noChangeArrowheads="1"/>
          </p:cNvSpPr>
          <p:nvPr/>
        </p:nvSpPr>
        <p:spPr bwMode="auto">
          <a:xfrm>
            <a:off x="5060950" y="5641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0573" name="TextBox 670"/>
          <p:cNvSpPr txBox="1">
            <a:spLocks noChangeArrowheads="1"/>
          </p:cNvSpPr>
          <p:nvPr/>
        </p:nvSpPr>
        <p:spPr bwMode="auto">
          <a:xfrm>
            <a:off x="4770438" y="503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0574" name="TextBox 671"/>
          <p:cNvSpPr txBox="1">
            <a:spLocks noChangeArrowheads="1"/>
          </p:cNvSpPr>
          <p:nvPr/>
        </p:nvSpPr>
        <p:spPr bwMode="auto">
          <a:xfrm>
            <a:off x="4749800" y="4305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0575" name="TextBox 672"/>
          <p:cNvSpPr txBox="1">
            <a:spLocks noChangeArrowheads="1"/>
          </p:cNvSpPr>
          <p:nvPr/>
        </p:nvSpPr>
        <p:spPr bwMode="auto">
          <a:xfrm>
            <a:off x="4770438" y="2978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0576" name="TextBox 673"/>
          <p:cNvSpPr txBox="1">
            <a:spLocks noChangeArrowheads="1"/>
          </p:cNvSpPr>
          <p:nvPr/>
        </p:nvSpPr>
        <p:spPr bwMode="auto">
          <a:xfrm>
            <a:off x="4756150" y="2368550"/>
            <a:ext cx="504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20577" name="TextBox 674"/>
          <p:cNvSpPr txBox="1">
            <a:spLocks noChangeArrowheads="1"/>
          </p:cNvSpPr>
          <p:nvPr/>
        </p:nvSpPr>
        <p:spPr bwMode="auto">
          <a:xfrm>
            <a:off x="4770438" y="3813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0578" name="TextBox 675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82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0583" name="TextBox 680"/>
          <p:cNvSpPr txBox="1">
            <a:spLocks noChangeArrowheads="1"/>
          </p:cNvSpPr>
          <p:nvPr/>
        </p:nvSpPr>
        <p:spPr bwMode="auto">
          <a:xfrm>
            <a:off x="4297363" y="8413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13.7</a:t>
            </a:r>
          </a:p>
        </p:txBody>
      </p:sp>
      <p:sp>
        <p:nvSpPr>
          <p:cNvPr id="20584" name="TextBox 681"/>
          <p:cNvSpPr txBox="1">
            <a:spLocks noChangeArrowheads="1"/>
          </p:cNvSpPr>
          <p:nvPr/>
        </p:nvSpPr>
        <p:spPr bwMode="auto">
          <a:xfrm>
            <a:off x="4375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0585" name="TextBox 682"/>
          <p:cNvSpPr txBox="1">
            <a:spLocks noChangeArrowheads="1"/>
          </p:cNvSpPr>
          <p:nvPr/>
        </p:nvSpPr>
        <p:spPr bwMode="auto">
          <a:xfrm>
            <a:off x="4375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0586" name="TextBox 684"/>
          <p:cNvSpPr txBox="1">
            <a:spLocks noChangeArrowheads="1"/>
          </p:cNvSpPr>
          <p:nvPr/>
        </p:nvSpPr>
        <p:spPr bwMode="auto">
          <a:xfrm>
            <a:off x="437515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3.4</a:t>
            </a:r>
          </a:p>
        </p:txBody>
      </p:sp>
      <p:sp>
        <p:nvSpPr>
          <p:cNvPr id="20587" name="TextBox 685"/>
          <p:cNvSpPr txBox="1">
            <a:spLocks noChangeArrowheads="1"/>
          </p:cNvSpPr>
          <p:nvPr/>
        </p:nvSpPr>
        <p:spPr bwMode="auto">
          <a:xfrm>
            <a:off x="437515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4.1</a:t>
            </a:r>
          </a:p>
        </p:txBody>
      </p:sp>
      <p:sp>
        <p:nvSpPr>
          <p:cNvPr id="20588" name="TextBox 686"/>
          <p:cNvSpPr txBox="1">
            <a:spLocks noChangeArrowheads="1"/>
          </p:cNvSpPr>
          <p:nvPr/>
        </p:nvSpPr>
        <p:spPr bwMode="auto">
          <a:xfrm>
            <a:off x="4395788" y="36734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20589" name="TextBox 687"/>
          <p:cNvSpPr txBox="1">
            <a:spLocks noChangeArrowheads="1"/>
          </p:cNvSpPr>
          <p:nvPr/>
        </p:nvSpPr>
        <p:spPr bwMode="auto">
          <a:xfrm>
            <a:off x="4267200" y="3048000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14.8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590" name="TextBox 688"/>
          <p:cNvSpPr txBox="1">
            <a:spLocks noChangeArrowheads="1"/>
          </p:cNvSpPr>
          <p:nvPr/>
        </p:nvSpPr>
        <p:spPr bwMode="auto">
          <a:xfrm>
            <a:off x="4311650" y="4502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591" name="TextBox 689"/>
          <p:cNvSpPr txBox="1">
            <a:spLocks noChangeArrowheads="1"/>
          </p:cNvSpPr>
          <p:nvPr/>
        </p:nvSpPr>
        <p:spPr bwMode="auto">
          <a:xfrm>
            <a:off x="4375150" y="6026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592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98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20599" name="TextBox 701"/>
          <p:cNvSpPr txBox="1">
            <a:spLocks noChangeArrowheads="1"/>
          </p:cNvSpPr>
          <p:nvPr/>
        </p:nvSpPr>
        <p:spPr bwMode="auto">
          <a:xfrm>
            <a:off x="624840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0600" name="TextBox 704"/>
          <p:cNvSpPr txBox="1">
            <a:spLocks noChangeArrowheads="1"/>
          </p:cNvSpPr>
          <p:nvPr/>
        </p:nvSpPr>
        <p:spPr bwMode="auto">
          <a:xfrm>
            <a:off x="6110288" y="50323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0601" name="TextBox 707"/>
          <p:cNvSpPr txBox="1">
            <a:spLocks noChangeArrowheads="1"/>
          </p:cNvSpPr>
          <p:nvPr/>
        </p:nvSpPr>
        <p:spPr bwMode="auto">
          <a:xfrm>
            <a:off x="609600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0602" name="TextBox 708"/>
          <p:cNvSpPr txBox="1">
            <a:spLocks noChangeArrowheads="1"/>
          </p:cNvSpPr>
          <p:nvPr/>
        </p:nvSpPr>
        <p:spPr bwMode="auto">
          <a:xfrm>
            <a:off x="6110288" y="38131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20603" name="TextBox 709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607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0608" name="TextBox 714"/>
          <p:cNvSpPr txBox="1">
            <a:spLocks noChangeArrowheads="1"/>
          </p:cNvSpPr>
          <p:nvPr/>
        </p:nvSpPr>
        <p:spPr bwMode="auto">
          <a:xfrm>
            <a:off x="5637213" y="838200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188</a:t>
            </a:r>
          </a:p>
        </p:txBody>
      </p:sp>
      <p:sp>
        <p:nvSpPr>
          <p:cNvPr id="20609" name="TextBox 715"/>
          <p:cNvSpPr txBox="1">
            <a:spLocks noChangeArrowheads="1"/>
          </p:cNvSpPr>
          <p:nvPr/>
        </p:nvSpPr>
        <p:spPr bwMode="auto">
          <a:xfrm>
            <a:off x="5715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0610" name="TextBox 716"/>
          <p:cNvSpPr txBox="1">
            <a:spLocks noChangeArrowheads="1"/>
          </p:cNvSpPr>
          <p:nvPr/>
        </p:nvSpPr>
        <p:spPr bwMode="auto">
          <a:xfrm>
            <a:off x="5715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0611" name="TextBox 717"/>
          <p:cNvSpPr txBox="1">
            <a:spLocks noChangeArrowheads="1"/>
          </p:cNvSpPr>
          <p:nvPr/>
        </p:nvSpPr>
        <p:spPr bwMode="auto">
          <a:xfrm>
            <a:off x="5715000" y="1600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612" name="TextBox 718"/>
          <p:cNvSpPr txBox="1">
            <a:spLocks noChangeArrowheads="1"/>
          </p:cNvSpPr>
          <p:nvPr/>
        </p:nvSpPr>
        <p:spPr bwMode="auto">
          <a:xfrm>
            <a:off x="563880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20613" name="TextBox 719"/>
          <p:cNvSpPr txBox="1">
            <a:spLocks noChangeArrowheads="1"/>
          </p:cNvSpPr>
          <p:nvPr/>
        </p:nvSpPr>
        <p:spPr bwMode="auto">
          <a:xfrm>
            <a:off x="571500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20614" name="TextBox 720"/>
          <p:cNvSpPr txBox="1">
            <a:spLocks noChangeArrowheads="1"/>
          </p:cNvSpPr>
          <p:nvPr/>
        </p:nvSpPr>
        <p:spPr bwMode="auto">
          <a:xfrm>
            <a:off x="5637213" y="3673475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746</a:t>
            </a:r>
          </a:p>
        </p:txBody>
      </p:sp>
      <p:sp>
        <p:nvSpPr>
          <p:cNvPr id="20615" name="TextBox 721"/>
          <p:cNvSpPr txBox="1">
            <a:spLocks noChangeArrowheads="1"/>
          </p:cNvSpPr>
          <p:nvPr/>
        </p:nvSpPr>
        <p:spPr bwMode="auto">
          <a:xfrm>
            <a:off x="568325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616" name="TextBox 722"/>
          <p:cNvSpPr txBox="1">
            <a:spLocks noChangeArrowheads="1"/>
          </p:cNvSpPr>
          <p:nvPr/>
        </p:nvSpPr>
        <p:spPr bwMode="auto">
          <a:xfrm>
            <a:off x="5637213" y="4502150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403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617" name="TextBox 723"/>
          <p:cNvSpPr txBox="1">
            <a:spLocks noChangeArrowheads="1"/>
          </p:cNvSpPr>
          <p:nvPr/>
        </p:nvSpPr>
        <p:spPr bwMode="auto">
          <a:xfrm>
            <a:off x="5715000" y="6026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618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22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20623" name="TextBox 735"/>
          <p:cNvSpPr txBox="1">
            <a:spLocks noChangeArrowheads="1"/>
          </p:cNvSpPr>
          <p:nvPr/>
        </p:nvSpPr>
        <p:spPr bwMode="auto">
          <a:xfrm>
            <a:off x="76644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20624" name="TextBox 736"/>
          <p:cNvSpPr txBox="1">
            <a:spLocks noChangeArrowheads="1"/>
          </p:cNvSpPr>
          <p:nvPr/>
        </p:nvSpPr>
        <p:spPr bwMode="auto">
          <a:xfrm>
            <a:off x="7437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20625" name="TextBox 741"/>
          <p:cNvSpPr txBox="1">
            <a:spLocks noChangeArrowheads="1"/>
          </p:cNvSpPr>
          <p:nvPr/>
        </p:nvSpPr>
        <p:spPr bwMode="auto">
          <a:xfrm>
            <a:off x="7423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20626" name="TextBox 743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630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0631" name="TextBox 748"/>
          <p:cNvSpPr txBox="1">
            <a:spLocks noChangeArrowheads="1"/>
          </p:cNvSpPr>
          <p:nvPr/>
        </p:nvSpPr>
        <p:spPr bwMode="auto">
          <a:xfrm>
            <a:off x="7010400" y="841375"/>
            <a:ext cx="458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197</a:t>
            </a:r>
          </a:p>
        </p:txBody>
      </p:sp>
      <p:sp>
        <p:nvSpPr>
          <p:cNvPr id="20632" name="TextBox 749"/>
          <p:cNvSpPr txBox="1">
            <a:spLocks noChangeArrowheads="1"/>
          </p:cNvSpPr>
          <p:nvPr/>
        </p:nvSpPr>
        <p:spPr bwMode="auto">
          <a:xfrm>
            <a:off x="7042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0633" name="TextBox 750"/>
          <p:cNvSpPr txBox="1">
            <a:spLocks noChangeArrowheads="1"/>
          </p:cNvSpPr>
          <p:nvPr/>
        </p:nvSpPr>
        <p:spPr bwMode="auto">
          <a:xfrm>
            <a:off x="7042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0634" name="TextBox 751"/>
          <p:cNvSpPr txBox="1">
            <a:spLocks noChangeArrowheads="1"/>
          </p:cNvSpPr>
          <p:nvPr/>
        </p:nvSpPr>
        <p:spPr bwMode="auto">
          <a:xfrm>
            <a:off x="7042150" y="16002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aseline="3000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35" name="TextBox 753"/>
          <p:cNvSpPr txBox="1">
            <a:spLocks noChangeArrowheads="1"/>
          </p:cNvSpPr>
          <p:nvPr/>
        </p:nvSpPr>
        <p:spPr bwMode="auto">
          <a:xfrm>
            <a:off x="704215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0636" name="TextBox 754"/>
          <p:cNvSpPr txBox="1">
            <a:spLocks noChangeArrowheads="1"/>
          </p:cNvSpPr>
          <p:nvPr/>
        </p:nvSpPr>
        <p:spPr bwMode="auto">
          <a:xfrm>
            <a:off x="706278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0637" name="TextBox 755"/>
          <p:cNvSpPr txBox="1">
            <a:spLocks noChangeArrowheads="1"/>
          </p:cNvSpPr>
          <p:nvPr/>
        </p:nvSpPr>
        <p:spPr bwMode="auto">
          <a:xfrm>
            <a:off x="701040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7.4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638" name="TextBox 756"/>
          <p:cNvSpPr txBox="1">
            <a:spLocks noChangeArrowheads="1"/>
          </p:cNvSpPr>
          <p:nvPr/>
        </p:nvSpPr>
        <p:spPr bwMode="auto">
          <a:xfrm>
            <a:off x="7062788" y="4502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639" name="TextBox 757"/>
          <p:cNvSpPr txBox="1">
            <a:spLocks noChangeArrowheads="1"/>
          </p:cNvSpPr>
          <p:nvPr/>
        </p:nvSpPr>
        <p:spPr bwMode="auto">
          <a:xfrm>
            <a:off x="7042150" y="6026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640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642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646" name="TextBox 782"/>
          <p:cNvSpPr txBox="1">
            <a:spLocks noChangeArrowheads="1"/>
          </p:cNvSpPr>
          <p:nvPr/>
        </p:nvSpPr>
        <p:spPr bwMode="auto">
          <a:xfrm>
            <a:off x="8229600" y="8413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30105</a:t>
            </a:r>
          </a:p>
        </p:txBody>
      </p:sp>
      <p:sp>
        <p:nvSpPr>
          <p:cNvPr id="20647" name="TextBox 783"/>
          <p:cNvSpPr txBox="1">
            <a:spLocks noChangeArrowheads="1"/>
          </p:cNvSpPr>
          <p:nvPr/>
        </p:nvSpPr>
        <p:spPr bwMode="auto">
          <a:xfrm>
            <a:off x="8382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0648" name="TextBox 784"/>
          <p:cNvSpPr txBox="1">
            <a:spLocks noChangeArrowheads="1"/>
          </p:cNvSpPr>
          <p:nvPr/>
        </p:nvSpPr>
        <p:spPr bwMode="auto">
          <a:xfrm>
            <a:off x="8382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0649" name="TextBox 785"/>
          <p:cNvSpPr txBox="1">
            <a:spLocks noChangeArrowheads="1"/>
          </p:cNvSpPr>
          <p:nvPr/>
        </p:nvSpPr>
        <p:spPr bwMode="auto">
          <a:xfrm>
            <a:off x="8410575" y="16002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650" name="TextBox 786"/>
          <p:cNvSpPr txBox="1">
            <a:spLocks noChangeArrowheads="1"/>
          </p:cNvSpPr>
          <p:nvPr/>
        </p:nvSpPr>
        <p:spPr bwMode="auto">
          <a:xfrm>
            <a:off x="8382000" y="22891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0651" name="TextBox 787"/>
          <p:cNvSpPr txBox="1">
            <a:spLocks noChangeArrowheads="1"/>
          </p:cNvSpPr>
          <p:nvPr/>
        </p:nvSpPr>
        <p:spPr bwMode="auto">
          <a:xfrm>
            <a:off x="838200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0652" name="TextBox 788"/>
          <p:cNvSpPr txBox="1">
            <a:spLocks noChangeArrowheads="1"/>
          </p:cNvSpPr>
          <p:nvPr/>
        </p:nvSpPr>
        <p:spPr bwMode="auto">
          <a:xfrm>
            <a:off x="840263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0653" name="TextBox 789"/>
          <p:cNvSpPr txBox="1">
            <a:spLocks noChangeArrowheads="1"/>
          </p:cNvSpPr>
          <p:nvPr/>
        </p:nvSpPr>
        <p:spPr bwMode="auto">
          <a:xfrm>
            <a:off x="8420100" y="3048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654" name="TextBox 790"/>
          <p:cNvSpPr txBox="1">
            <a:spLocks noChangeArrowheads="1"/>
          </p:cNvSpPr>
          <p:nvPr/>
        </p:nvSpPr>
        <p:spPr bwMode="auto">
          <a:xfrm>
            <a:off x="8402638" y="4502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655" name="TextBox 791"/>
          <p:cNvSpPr txBox="1">
            <a:spLocks noChangeArrowheads="1"/>
          </p:cNvSpPr>
          <p:nvPr/>
        </p:nvSpPr>
        <p:spPr bwMode="auto">
          <a:xfrm>
            <a:off x="8382000" y="6026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656" name="TextBox 178"/>
          <p:cNvSpPr txBox="1">
            <a:spLocks noChangeArrowheads="1"/>
          </p:cNvSpPr>
          <p:nvPr/>
        </p:nvSpPr>
        <p:spPr bwMode="auto">
          <a:xfrm>
            <a:off x="915988" y="6248400"/>
            <a:ext cx="47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4.2</a:t>
            </a:r>
          </a:p>
        </p:txBody>
      </p:sp>
      <p:sp>
        <p:nvSpPr>
          <p:cNvPr id="20657" name="TextBox 180"/>
          <p:cNvSpPr txBox="1">
            <a:spLocks noChangeArrowheads="1"/>
          </p:cNvSpPr>
          <p:nvPr/>
        </p:nvSpPr>
        <p:spPr bwMode="auto">
          <a:xfrm>
            <a:off x="6902450" y="22891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40740</a:t>
            </a:r>
          </a:p>
        </p:txBody>
      </p:sp>
      <p:sp>
        <p:nvSpPr>
          <p:cNvPr id="20658" name="TextBox 183"/>
          <p:cNvSpPr txBox="1">
            <a:spLocks noChangeArrowheads="1"/>
          </p:cNvSpPr>
          <p:nvPr/>
        </p:nvSpPr>
        <p:spPr bwMode="auto">
          <a:xfrm>
            <a:off x="2863850" y="3048000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13360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659" name="TextBox 184"/>
          <p:cNvSpPr txBox="1">
            <a:spLocks noChangeArrowheads="1"/>
          </p:cNvSpPr>
          <p:nvPr/>
        </p:nvSpPr>
        <p:spPr bwMode="auto">
          <a:xfrm>
            <a:off x="4191000" y="1600200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22026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3079" name="TextBox 84"/>
          <p:cNvSpPr txBox="1">
            <a:spLocks noChangeArrowheads="1"/>
          </p:cNvSpPr>
          <p:nvPr/>
        </p:nvSpPr>
        <p:spPr bwMode="auto">
          <a:xfrm>
            <a:off x="776288" y="17557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83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3084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0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3091" name="TextBox 599"/>
          <p:cNvSpPr txBox="1">
            <a:spLocks noChangeArrowheads="1"/>
          </p:cNvSpPr>
          <p:nvPr/>
        </p:nvSpPr>
        <p:spPr bwMode="auto">
          <a:xfrm>
            <a:off x="2241550" y="1219200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3092" name="TextBox 600"/>
          <p:cNvSpPr txBox="1">
            <a:spLocks noChangeArrowheads="1"/>
          </p:cNvSpPr>
          <p:nvPr/>
        </p:nvSpPr>
        <p:spPr bwMode="auto">
          <a:xfrm>
            <a:off x="2103438" y="17557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093" name="TextBox 603"/>
          <p:cNvSpPr txBox="1">
            <a:spLocks noChangeArrowheads="1"/>
          </p:cNvSpPr>
          <p:nvPr/>
        </p:nvSpPr>
        <p:spPr bwMode="auto">
          <a:xfrm>
            <a:off x="2082800" y="4302125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3094" name="TextBox 606"/>
          <p:cNvSpPr txBox="1">
            <a:spLocks noChangeArrowheads="1"/>
          </p:cNvSpPr>
          <p:nvPr/>
        </p:nvSpPr>
        <p:spPr bwMode="auto">
          <a:xfrm>
            <a:off x="2103438" y="381000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98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3099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9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3110" name="TextBox 633"/>
          <p:cNvSpPr txBox="1">
            <a:spLocks noChangeArrowheads="1"/>
          </p:cNvSpPr>
          <p:nvPr/>
        </p:nvSpPr>
        <p:spPr bwMode="auto">
          <a:xfrm>
            <a:off x="3581400" y="1219200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3111" name="TextBox 634"/>
          <p:cNvSpPr txBox="1">
            <a:spLocks noChangeArrowheads="1"/>
          </p:cNvSpPr>
          <p:nvPr/>
        </p:nvSpPr>
        <p:spPr bwMode="auto">
          <a:xfrm>
            <a:off x="3443288" y="17557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112" name="TextBox 635"/>
          <p:cNvSpPr txBox="1">
            <a:spLocks noChangeArrowheads="1"/>
          </p:cNvSpPr>
          <p:nvPr/>
        </p:nvSpPr>
        <p:spPr bwMode="auto">
          <a:xfrm>
            <a:off x="3733800" y="5638800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113" name="TextBox 636"/>
          <p:cNvSpPr txBox="1">
            <a:spLocks noChangeArrowheads="1"/>
          </p:cNvSpPr>
          <p:nvPr/>
        </p:nvSpPr>
        <p:spPr bwMode="auto">
          <a:xfrm>
            <a:off x="3443288" y="502920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3114" name="TextBox 637"/>
          <p:cNvSpPr txBox="1">
            <a:spLocks noChangeArrowheads="1"/>
          </p:cNvSpPr>
          <p:nvPr/>
        </p:nvSpPr>
        <p:spPr bwMode="auto">
          <a:xfrm>
            <a:off x="3422650" y="4302125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3115" name="TextBox 638"/>
          <p:cNvSpPr txBox="1">
            <a:spLocks noChangeArrowheads="1"/>
          </p:cNvSpPr>
          <p:nvPr/>
        </p:nvSpPr>
        <p:spPr bwMode="auto">
          <a:xfrm>
            <a:off x="3443288" y="29749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3116" name="TextBox 639"/>
          <p:cNvSpPr txBox="1">
            <a:spLocks noChangeArrowheads="1"/>
          </p:cNvSpPr>
          <p:nvPr/>
        </p:nvSpPr>
        <p:spPr bwMode="auto">
          <a:xfrm>
            <a:off x="3429000" y="2365375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117" name="TextBox 640"/>
          <p:cNvSpPr txBox="1">
            <a:spLocks noChangeArrowheads="1"/>
          </p:cNvSpPr>
          <p:nvPr/>
        </p:nvSpPr>
        <p:spPr bwMode="auto">
          <a:xfrm>
            <a:off x="3443288" y="381000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21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3122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2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3133" name="TextBox 667"/>
          <p:cNvSpPr txBox="1">
            <a:spLocks noChangeArrowheads="1"/>
          </p:cNvSpPr>
          <p:nvPr/>
        </p:nvSpPr>
        <p:spPr bwMode="auto">
          <a:xfrm>
            <a:off x="4908550" y="1222375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3134" name="TextBox 668"/>
          <p:cNvSpPr txBox="1">
            <a:spLocks noChangeArrowheads="1"/>
          </p:cNvSpPr>
          <p:nvPr/>
        </p:nvSpPr>
        <p:spPr bwMode="auto">
          <a:xfrm>
            <a:off x="4770438" y="175895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135" name="TextBox 669"/>
          <p:cNvSpPr txBox="1">
            <a:spLocks noChangeArrowheads="1"/>
          </p:cNvSpPr>
          <p:nvPr/>
        </p:nvSpPr>
        <p:spPr bwMode="auto">
          <a:xfrm>
            <a:off x="5060950" y="5641975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136" name="TextBox 670"/>
          <p:cNvSpPr txBox="1">
            <a:spLocks noChangeArrowheads="1"/>
          </p:cNvSpPr>
          <p:nvPr/>
        </p:nvSpPr>
        <p:spPr bwMode="auto">
          <a:xfrm>
            <a:off x="4770438" y="50323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3137" name="TextBox 671"/>
          <p:cNvSpPr txBox="1">
            <a:spLocks noChangeArrowheads="1"/>
          </p:cNvSpPr>
          <p:nvPr/>
        </p:nvSpPr>
        <p:spPr bwMode="auto">
          <a:xfrm>
            <a:off x="4749800" y="4305300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3138" name="TextBox 672"/>
          <p:cNvSpPr txBox="1">
            <a:spLocks noChangeArrowheads="1"/>
          </p:cNvSpPr>
          <p:nvPr/>
        </p:nvSpPr>
        <p:spPr bwMode="auto">
          <a:xfrm>
            <a:off x="4770438" y="297815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3139" name="TextBox 673"/>
          <p:cNvSpPr txBox="1">
            <a:spLocks noChangeArrowheads="1"/>
          </p:cNvSpPr>
          <p:nvPr/>
        </p:nvSpPr>
        <p:spPr bwMode="auto">
          <a:xfrm>
            <a:off x="4756150" y="2368550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140" name="TextBox 674"/>
          <p:cNvSpPr txBox="1">
            <a:spLocks noChangeArrowheads="1"/>
          </p:cNvSpPr>
          <p:nvPr/>
        </p:nvSpPr>
        <p:spPr bwMode="auto">
          <a:xfrm>
            <a:off x="4770438" y="38131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44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3145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1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3152" name="TextBox 701"/>
          <p:cNvSpPr txBox="1">
            <a:spLocks noChangeArrowheads="1"/>
          </p:cNvSpPr>
          <p:nvPr/>
        </p:nvSpPr>
        <p:spPr bwMode="auto">
          <a:xfrm>
            <a:off x="6248400" y="1222375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3153" name="TextBox 704"/>
          <p:cNvSpPr txBox="1">
            <a:spLocks noChangeArrowheads="1"/>
          </p:cNvSpPr>
          <p:nvPr/>
        </p:nvSpPr>
        <p:spPr bwMode="auto">
          <a:xfrm>
            <a:off x="6110288" y="50323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3154" name="TextBox 707"/>
          <p:cNvSpPr txBox="1">
            <a:spLocks noChangeArrowheads="1"/>
          </p:cNvSpPr>
          <p:nvPr/>
        </p:nvSpPr>
        <p:spPr bwMode="auto">
          <a:xfrm>
            <a:off x="6096000" y="2368550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155" name="TextBox 708"/>
          <p:cNvSpPr txBox="1">
            <a:spLocks noChangeArrowheads="1"/>
          </p:cNvSpPr>
          <p:nvPr/>
        </p:nvSpPr>
        <p:spPr bwMode="auto">
          <a:xfrm>
            <a:off x="6110288" y="38131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59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3160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4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3165" name="TextBox 735"/>
          <p:cNvSpPr txBox="1">
            <a:spLocks noChangeArrowheads="1"/>
          </p:cNvSpPr>
          <p:nvPr/>
        </p:nvSpPr>
        <p:spPr bwMode="auto">
          <a:xfrm>
            <a:off x="7575550" y="1222375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3166" name="TextBox 736"/>
          <p:cNvSpPr txBox="1">
            <a:spLocks noChangeArrowheads="1"/>
          </p:cNvSpPr>
          <p:nvPr/>
        </p:nvSpPr>
        <p:spPr bwMode="auto">
          <a:xfrm>
            <a:off x="7437438" y="175895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167" name="TextBox 741"/>
          <p:cNvSpPr txBox="1">
            <a:spLocks noChangeArrowheads="1"/>
          </p:cNvSpPr>
          <p:nvPr/>
        </p:nvSpPr>
        <p:spPr bwMode="auto">
          <a:xfrm>
            <a:off x="7423150" y="2368550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71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3172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74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78" name="TextBox 792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3179" name="TextBox 794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3180" name="TextBox 796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3181" name="TextBox 798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3182" name="TextBox 800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3183" name="TextBox 802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3184" name="TextBox 114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0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21511" name="TextBox 83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21512" name="TextBox 84"/>
          <p:cNvSpPr txBox="1">
            <a:spLocks noChangeArrowheads="1"/>
          </p:cNvSpPr>
          <p:nvPr/>
        </p:nvSpPr>
        <p:spPr bwMode="auto">
          <a:xfrm>
            <a:off x="776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21513" name="TextBox 120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17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1518" name="TextBox 169"/>
          <p:cNvSpPr txBox="1">
            <a:spLocks noChangeArrowheads="1"/>
          </p:cNvSpPr>
          <p:nvPr/>
        </p:nvSpPr>
        <p:spPr bwMode="auto">
          <a:xfrm>
            <a:off x="392113" y="838200"/>
            <a:ext cx="27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519" name="TextBox 170"/>
          <p:cNvSpPr txBox="1">
            <a:spLocks noChangeArrowheads="1"/>
          </p:cNvSpPr>
          <p:nvPr/>
        </p:nvSpPr>
        <p:spPr bwMode="auto">
          <a:xfrm>
            <a:off x="381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520" name="TextBox 173"/>
          <p:cNvSpPr txBox="1">
            <a:spLocks noChangeArrowheads="1"/>
          </p:cNvSpPr>
          <p:nvPr/>
        </p:nvSpPr>
        <p:spPr bwMode="auto">
          <a:xfrm>
            <a:off x="381000" y="381000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521" name="TextBox 175"/>
          <p:cNvSpPr txBox="1">
            <a:spLocks noChangeArrowheads="1"/>
          </p:cNvSpPr>
          <p:nvPr/>
        </p:nvSpPr>
        <p:spPr bwMode="auto">
          <a:xfrm>
            <a:off x="38100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522" name="TextBox 181"/>
          <p:cNvSpPr txBox="1">
            <a:spLocks noChangeArrowheads="1"/>
          </p:cNvSpPr>
          <p:nvPr/>
        </p:nvSpPr>
        <p:spPr bwMode="auto">
          <a:xfrm>
            <a:off x="38100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523" name="TextBox 182"/>
          <p:cNvSpPr txBox="1">
            <a:spLocks noChangeArrowheads="1"/>
          </p:cNvSpPr>
          <p:nvPr/>
        </p:nvSpPr>
        <p:spPr bwMode="auto">
          <a:xfrm>
            <a:off x="401638" y="36703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524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0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21531" name="TextBox 599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1.5</a:t>
            </a:r>
          </a:p>
        </p:txBody>
      </p:sp>
      <p:sp>
        <p:nvSpPr>
          <p:cNvPr id="21532" name="TextBox 600"/>
          <p:cNvSpPr txBox="1">
            <a:spLocks noChangeArrowheads="1"/>
          </p:cNvSpPr>
          <p:nvPr/>
        </p:nvSpPr>
        <p:spPr bwMode="auto">
          <a:xfrm>
            <a:off x="2103438" y="1755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0.7</a:t>
            </a:r>
          </a:p>
        </p:txBody>
      </p:sp>
      <p:sp>
        <p:nvSpPr>
          <p:cNvPr id="21533" name="TextBox 603"/>
          <p:cNvSpPr txBox="1">
            <a:spLocks noChangeArrowheads="1"/>
          </p:cNvSpPr>
          <p:nvPr/>
        </p:nvSpPr>
        <p:spPr bwMode="auto">
          <a:xfrm>
            <a:off x="2082800" y="43021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21534" name="TextBox 606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1.8</a:t>
            </a:r>
          </a:p>
        </p:txBody>
      </p:sp>
      <p:sp>
        <p:nvSpPr>
          <p:cNvPr id="21535" name="TextBox 607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39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1540" name="TextBox 612"/>
          <p:cNvSpPr txBox="1">
            <a:spLocks noChangeArrowheads="1"/>
          </p:cNvSpPr>
          <p:nvPr/>
        </p:nvSpPr>
        <p:spPr bwMode="auto">
          <a:xfrm>
            <a:off x="171926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21541" name="TextBox 613"/>
          <p:cNvSpPr txBox="1">
            <a:spLocks noChangeArrowheads="1"/>
          </p:cNvSpPr>
          <p:nvPr/>
        </p:nvSpPr>
        <p:spPr bwMode="auto">
          <a:xfrm>
            <a:off x="1708150" y="76200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542" name="TextBox 614"/>
          <p:cNvSpPr txBox="1">
            <a:spLocks noChangeArrowheads="1"/>
          </p:cNvSpPr>
          <p:nvPr/>
        </p:nvSpPr>
        <p:spPr bwMode="auto">
          <a:xfrm>
            <a:off x="1708150" y="381000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543" name="TextBox 615"/>
          <p:cNvSpPr txBox="1">
            <a:spLocks noChangeArrowheads="1"/>
          </p:cNvSpPr>
          <p:nvPr/>
        </p:nvSpPr>
        <p:spPr bwMode="auto">
          <a:xfrm>
            <a:off x="1568450" y="159702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54186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544" name="TextBox 616"/>
          <p:cNvSpPr txBox="1">
            <a:spLocks noChangeArrowheads="1"/>
          </p:cNvSpPr>
          <p:nvPr/>
        </p:nvSpPr>
        <p:spPr bwMode="auto">
          <a:xfrm>
            <a:off x="170815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545" name="TextBox 617"/>
          <p:cNvSpPr txBox="1">
            <a:spLocks noChangeArrowheads="1"/>
          </p:cNvSpPr>
          <p:nvPr/>
        </p:nvSpPr>
        <p:spPr bwMode="auto">
          <a:xfrm>
            <a:off x="170815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546" name="TextBox 618"/>
          <p:cNvSpPr txBox="1">
            <a:spLocks noChangeArrowheads="1"/>
          </p:cNvSpPr>
          <p:nvPr/>
        </p:nvSpPr>
        <p:spPr bwMode="auto">
          <a:xfrm>
            <a:off x="172878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21547" name="TextBox 619"/>
          <p:cNvSpPr txBox="1">
            <a:spLocks noChangeArrowheads="1"/>
          </p:cNvSpPr>
          <p:nvPr/>
        </p:nvSpPr>
        <p:spPr bwMode="auto">
          <a:xfrm>
            <a:off x="1746250" y="31178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548" name="TextBox 620"/>
          <p:cNvSpPr txBox="1">
            <a:spLocks noChangeArrowheads="1"/>
          </p:cNvSpPr>
          <p:nvPr/>
        </p:nvSpPr>
        <p:spPr bwMode="auto">
          <a:xfrm>
            <a:off x="1524000" y="44989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24353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549" name="TextBox 621"/>
          <p:cNvSpPr txBox="1">
            <a:spLocks noChangeArrowheads="1"/>
          </p:cNvSpPr>
          <p:nvPr/>
        </p:nvSpPr>
        <p:spPr bwMode="auto">
          <a:xfrm>
            <a:off x="1708150" y="60229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550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60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21561" name="TextBox 633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21562" name="TextBox 634"/>
          <p:cNvSpPr txBox="1">
            <a:spLocks noChangeArrowheads="1"/>
          </p:cNvSpPr>
          <p:nvPr/>
        </p:nvSpPr>
        <p:spPr bwMode="auto">
          <a:xfrm>
            <a:off x="3443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21563" name="TextBox 635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21564" name="TextBox 636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21565" name="TextBox 637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21566" name="TextBox 638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21567" name="TextBox 639"/>
          <p:cNvSpPr txBox="1">
            <a:spLocks noChangeArrowheads="1"/>
          </p:cNvSpPr>
          <p:nvPr/>
        </p:nvSpPr>
        <p:spPr bwMode="auto">
          <a:xfrm>
            <a:off x="3429000" y="2365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21568" name="TextBox 640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21569" name="TextBox 641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73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1574" name="TextBox 646"/>
          <p:cNvSpPr txBox="1">
            <a:spLocks noChangeArrowheads="1"/>
          </p:cNvSpPr>
          <p:nvPr/>
        </p:nvSpPr>
        <p:spPr bwMode="auto">
          <a:xfrm>
            <a:off x="3059113" y="838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8.2</a:t>
            </a:r>
          </a:p>
        </p:txBody>
      </p:sp>
      <p:sp>
        <p:nvSpPr>
          <p:cNvPr id="21575" name="TextBox 647"/>
          <p:cNvSpPr txBox="1">
            <a:spLocks noChangeArrowheads="1"/>
          </p:cNvSpPr>
          <p:nvPr/>
        </p:nvSpPr>
        <p:spPr bwMode="auto">
          <a:xfrm>
            <a:off x="3048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1576" name="TextBox 648"/>
          <p:cNvSpPr txBox="1">
            <a:spLocks noChangeArrowheads="1"/>
          </p:cNvSpPr>
          <p:nvPr/>
        </p:nvSpPr>
        <p:spPr bwMode="auto">
          <a:xfrm>
            <a:off x="3048000" y="381000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1577" name="TextBox 649"/>
          <p:cNvSpPr txBox="1">
            <a:spLocks noChangeArrowheads="1"/>
          </p:cNvSpPr>
          <p:nvPr/>
        </p:nvSpPr>
        <p:spPr bwMode="auto">
          <a:xfrm>
            <a:off x="2863850" y="1600200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36316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578" name="TextBox 650"/>
          <p:cNvSpPr txBox="1">
            <a:spLocks noChangeArrowheads="1"/>
          </p:cNvSpPr>
          <p:nvPr/>
        </p:nvSpPr>
        <p:spPr bwMode="auto">
          <a:xfrm>
            <a:off x="3048000" y="2286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0.3</a:t>
            </a:r>
          </a:p>
        </p:txBody>
      </p:sp>
      <p:sp>
        <p:nvSpPr>
          <p:cNvPr id="21579" name="TextBox 651"/>
          <p:cNvSpPr txBox="1">
            <a:spLocks noChangeArrowheads="1"/>
          </p:cNvSpPr>
          <p:nvPr/>
        </p:nvSpPr>
        <p:spPr bwMode="auto">
          <a:xfrm>
            <a:off x="3048000" y="5184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21580" name="TextBox 652"/>
          <p:cNvSpPr txBox="1">
            <a:spLocks noChangeArrowheads="1"/>
          </p:cNvSpPr>
          <p:nvPr/>
        </p:nvSpPr>
        <p:spPr bwMode="auto">
          <a:xfrm>
            <a:off x="306863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3.7</a:t>
            </a:r>
          </a:p>
        </p:txBody>
      </p:sp>
      <p:sp>
        <p:nvSpPr>
          <p:cNvPr id="21581" name="TextBox 654"/>
          <p:cNvSpPr txBox="1">
            <a:spLocks noChangeArrowheads="1"/>
          </p:cNvSpPr>
          <p:nvPr/>
        </p:nvSpPr>
        <p:spPr bwMode="auto">
          <a:xfrm>
            <a:off x="2971800" y="449897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13.7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582" name="TextBox 655"/>
          <p:cNvSpPr txBox="1">
            <a:spLocks noChangeArrowheads="1"/>
          </p:cNvSpPr>
          <p:nvPr/>
        </p:nvSpPr>
        <p:spPr bwMode="auto">
          <a:xfrm>
            <a:off x="2971800" y="602297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16.6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583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93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21594" name="TextBox 667"/>
          <p:cNvSpPr txBox="1">
            <a:spLocks noChangeArrowheads="1"/>
          </p:cNvSpPr>
          <p:nvPr/>
        </p:nvSpPr>
        <p:spPr bwMode="auto">
          <a:xfrm>
            <a:off x="49085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1595" name="TextBox 668"/>
          <p:cNvSpPr txBox="1">
            <a:spLocks noChangeArrowheads="1"/>
          </p:cNvSpPr>
          <p:nvPr/>
        </p:nvSpPr>
        <p:spPr bwMode="auto">
          <a:xfrm>
            <a:off x="4770438" y="1758950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21596" name="TextBox 669"/>
          <p:cNvSpPr txBox="1">
            <a:spLocks noChangeArrowheads="1"/>
          </p:cNvSpPr>
          <p:nvPr/>
        </p:nvSpPr>
        <p:spPr bwMode="auto">
          <a:xfrm>
            <a:off x="5060950" y="5641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1597" name="TextBox 670"/>
          <p:cNvSpPr txBox="1">
            <a:spLocks noChangeArrowheads="1"/>
          </p:cNvSpPr>
          <p:nvPr/>
        </p:nvSpPr>
        <p:spPr bwMode="auto">
          <a:xfrm>
            <a:off x="4770438" y="503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1598" name="TextBox 671"/>
          <p:cNvSpPr txBox="1">
            <a:spLocks noChangeArrowheads="1"/>
          </p:cNvSpPr>
          <p:nvPr/>
        </p:nvSpPr>
        <p:spPr bwMode="auto">
          <a:xfrm>
            <a:off x="4749800" y="4305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1599" name="TextBox 672"/>
          <p:cNvSpPr txBox="1">
            <a:spLocks noChangeArrowheads="1"/>
          </p:cNvSpPr>
          <p:nvPr/>
        </p:nvSpPr>
        <p:spPr bwMode="auto">
          <a:xfrm>
            <a:off x="4770438" y="2978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1600" name="TextBox 673"/>
          <p:cNvSpPr txBox="1">
            <a:spLocks noChangeArrowheads="1"/>
          </p:cNvSpPr>
          <p:nvPr/>
        </p:nvSpPr>
        <p:spPr bwMode="auto">
          <a:xfrm>
            <a:off x="4756150" y="2368550"/>
            <a:ext cx="504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21601" name="TextBox 674"/>
          <p:cNvSpPr txBox="1">
            <a:spLocks noChangeArrowheads="1"/>
          </p:cNvSpPr>
          <p:nvPr/>
        </p:nvSpPr>
        <p:spPr bwMode="auto">
          <a:xfrm>
            <a:off x="4770438" y="3813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1602" name="TextBox 675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606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1607" name="TextBox 680"/>
          <p:cNvSpPr txBox="1">
            <a:spLocks noChangeArrowheads="1"/>
          </p:cNvSpPr>
          <p:nvPr/>
        </p:nvSpPr>
        <p:spPr bwMode="auto">
          <a:xfrm>
            <a:off x="4297363" y="8413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13.7</a:t>
            </a:r>
          </a:p>
        </p:txBody>
      </p:sp>
      <p:sp>
        <p:nvSpPr>
          <p:cNvPr id="21608" name="TextBox 681"/>
          <p:cNvSpPr txBox="1">
            <a:spLocks noChangeArrowheads="1"/>
          </p:cNvSpPr>
          <p:nvPr/>
        </p:nvSpPr>
        <p:spPr bwMode="auto">
          <a:xfrm>
            <a:off x="4375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1609" name="TextBox 682"/>
          <p:cNvSpPr txBox="1">
            <a:spLocks noChangeArrowheads="1"/>
          </p:cNvSpPr>
          <p:nvPr/>
        </p:nvSpPr>
        <p:spPr bwMode="auto">
          <a:xfrm>
            <a:off x="4375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1610" name="TextBox 684"/>
          <p:cNvSpPr txBox="1">
            <a:spLocks noChangeArrowheads="1"/>
          </p:cNvSpPr>
          <p:nvPr/>
        </p:nvSpPr>
        <p:spPr bwMode="auto">
          <a:xfrm>
            <a:off x="437515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3.4</a:t>
            </a:r>
          </a:p>
        </p:txBody>
      </p:sp>
      <p:sp>
        <p:nvSpPr>
          <p:cNvPr id="21611" name="TextBox 685"/>
          <p:cNvSpPr txBox="1">
            <a:spLocks noChangeArrowheads="1"/>
          </p:cNvSpPr>
          <p:nvPr/>
        </p:nvSpPr>
        <p:spPr bwMode="auto">
          <a:xfrm>
            <a:off x="437515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4.1</a:t>
            </a:r>
          </a:p>
        </p:txBody>
      </p:sp>
      <p:sp>
        <p:nvSpPr>
          <p:cNvPr id="21612" name="TextBox 686"/>
          <p:cNvSpPr txBox="1">
            <a:spLocks noChangeArrowheads="1"/>
          </p:cNvSpPr>
          <p:nvPr/>
        </p:nvSpPr>
        <p:spPr bwMode="auto">
          <a:xfrm>
            <a:off x="4395788" y="36734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21613" name="TextBox 687"/>
          <p:cNvSpPr txBox="1">
            <a:spLocks noChangeArrowheads="1"/>
          </p:cNvSpPr>
          <p:nvPr/>
        </p:nvSpPr>
        <p:spPr bwMode="auto">
          <a:xfrm>
            <a:off x="4267200" y="3048000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14.8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614" name="TextBox 688"/>
          <p:cNvSpPr txBox="1">
            <a:spLocks noChangeArrowheads="1"/>
          </p:cNvSpPr>
          <p:nvPr/>
        </p:nvSpPr>
        <p:spPr bwMode="auto">
          <a:xfrm>
            <a:off x="4311650" y="4502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615" name="TextBox 689"/>
          <p:cNvSpPr txBox="1">
            <a:spLocks noChangeArrowheads="1"/>
          </p:cNvSpPr>
          <p:nvPr/>
        </p:nvSpPr>
        <p:spPr bwMode="auto">
          <a:xfrm>
            <a:off x="4375150" y="6026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616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22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21623" name="TextBox 701"/>
          <p:cNvSpPr txBox="1">
            <a:spLocks noChangeArrowheads="1"/>
          </p:cNvSpPr>
          <p:nvPr/>
        </p:nvSpPr>
        <p:spPr bwMode="auto">
          <a:xfrm>
            <a:off x="624840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1624" name="TextBox 704"/>
          <p:cNvSpPr txBox="1">
            <a:spLocks noChangeArrowheads="1"/>
          </p:cNvSpPr>
          <p:nvPr/>
        </p:nvSpPr>
        <p:spPr bwMode="auto">
          <a:xfrm>
            <a:off x="6110288" y="50323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1625" name="TextBox 707"/>
          <p:cNvSpPr txBox="1">
            <a:spLocks noChangeArrowheads="1"/>
          </p:cNvSpPr>
          <p:nvPr/>
        </p:nvSpPr>
        <p:spPr bwMode="auto">
          <a:xfrm>
            <a:off x="609600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1626" name="TextBox 708"/>
          <p:cNvSpPr txBox="1">
            <a:spLocks noChangeArrowheads="1"/>
          </p:cNvSpPr>
          <p:nvPr/>
        </p:nvSpPr>
        <p:spPr bwMode="auto">
          <a:xfrm>
            <a:off x="6110288" y="38131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21627" name="TextBox 709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631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1632" name="TextBox 714"/>
          <p:cNvSpPr txBox="1">
            <a:spLocks noChangeArrowheads="1"/>
          </p:cNvSpPr>
          <p:nvPr/>
        </p:nvSpPr>
        <p:spPr bwMode="auto">
          <a:xfrm>
            <a:off x="5637213" y="838200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188</a:t>
            </a:r>
          </a:p>
        </p:txBody>
      </p:sp>
      <p:sp>
        <p:nvSpPr>
          <p:cNvPr id="21633" name="TextBox 715"/>
          <p:cNvSpPr txBox="1">
            <a:spLocks noChangeArrowheads="1"/>
          </p:cNvSpPr>
          <p:nvPr/>
        </p:nvSpPr>
        <p:spPr bwMode="auto">
          <a:xfrm>
            <a:off x="5715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1634" name="TextBox 716"/>
          <p:cNvSpPr txBox="1">
            <a:spLocks noChangeArrowheads="1"/>
          </p:cNvSpPr>
          <p:nvPr/>
        </p:nvSpPr>
        <p:spPr bwMode="auto">
          <a:xfrm>
            <a:off x="5715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1635" name="TextBox 717"/>
          <p:cNvSpPr txBox="1">
            <a:spLocks noChangeArrowheads="1"/>
          </p:cNvSpPr>
          <p:nvPr/>
        </p:nvSpPr>
        <p:spPr bwMode="auto">
          <a:xfrm>
            <a:off x="5715000" y="1600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636" name="TextBox 718"/>
          <p:cNvSpPr txBox="1">
            <a:spLocks noChangeArrowheads="1"/>
          </p:cNvSpPr>
          <p:nvPr/>
        </p:nvSpPr>
        <p:spPr bwMode="auto">
          <a:xfrm>
            <a:off x="563880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21637" name="TextBox 719"/>
          <p:cNvSpPr txBox="1">
            <a:spLocks noChangeArrowheads="1"/>
          </p:cNvSpPr>
          <p:nvPr/>
        </p:nvSpPr>
        <p:spPr bwMode="auto">
          <a:xfrm>
            <a:off x="571500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21638" name="TextBox 720"/>
          <p:cNvSpPr txBox="1">
            <a:spLocks noChangeArrowheads="1"/>
          </p:cNvSpPr>
          <p:nvPr/>
        </p:nvSpPr>
        <p:spPr bwMode="auto">
          <a:xfrm>
            <a:off x="5637213" y="3673475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746</a:t>
            </a:r>
          </a:p>
        </p:txBody>
      </p:sp>
      <p:sp>
        <p:nvSpPr>
          <p:cNvPr id="21639" name="TextBox 721"/>
          <p:cNvSpPr txBox="1">
            <a:spLocks noChangeArrowheads="1"/>
          </p:cNvSpPr>
          <p:nvPr/>
        </p:nvSpPr>
        <p:spPr bwMode="auto">
          <a:xfrm>
            <a:off x="568325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640" name="TextBox 722"/>
          <p:cNvSpPr txBox="1">
            <a:spLocks noChangeArrowheads="1"/>
          </p:cNvSpPr>
          <p:nvPr/>
        </p:nvSpPr>
        <p:spPr bwMode="auto">
          <a:xfrm>
            <a:off x="5637213" y="4502150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403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641" name="TextBox 723"/>
          <p:cNvSpPr txBox="1">
            <a:spLocks noChangeArrowheads="1"/>
          </p:cNvSpPr>
          <p:nvPr/>
        </p:nvSpPr>
        <p:spPr bwMode="auto">
          <a:xfrm>
            <a:off x="5715000" y="6026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642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46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21647" name="TextBox 735"/>
          <p:cNvSpPr txBox="1">
            <a:spLocks noChangeArrowheads="1"/>
          </p:cNvSpPr>
          <p:nvPr/>
        </p:nvSpPr>
        <p:spPr bwMode="auto">
          <a:xfrm>
            <a:off x="76644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21648" name="TextBox 736"/>
          <p:cNvSpPr txBox="1">
            <a:spLocks noChangeArrowheads="1"/>
          </p:cNvSpPr>
          <p:nvPr/>
        </p:nvSpPr>
        <p:spPr bwMode="auto">
          <a:xfrm>
            <a:off x="7437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21649" name="TextBox 741"/>
          <p:cNvSpPr txBox="1">
            <a:spLocks noChangeArrowheads="1"/>
          </p:cNvSpPr>
          <p:nvPr/>
        </p:nvSpPr>
        <p:spPr bwMode="auto">
          <a:xfrm>
            <a:off x="7423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21650" name="TextBox 743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654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1655" name="TextBox 748"/>
          <p:cNvSpPr txBox="1">
            <a:spLocks noChangeArrowheads="1"/>
          </p:cNvSpPr>
          <p:nvPr/>
        </p:nvSpPr>
        <p:spPr bwMode="auto">
          <a:xfrm>
            <a:off x="7010400" y="841375"/>
            <a:ext cx="458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197</a:t>
            </a:r>
          </a:p>
        </p:txBody>
      </p:sp>
      <p:sp>
        <p:nvSpPr>
          <p:cNvPr id="21656" name="TextBox 749"/>
          <p:cNvSpPr txBox="1">
            <a:spLocks noChangeArrowheads="1"/>
          </p:cNvSpPr>
          <p:nvPr/>
        </p:nvSpPr>
        <p:spPr bwMode="auto">
          <a:xfrm>
            <a:off x="7042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1657" name="TextBox 750"/>
          <p:cNvSpPr txBox="1">
            <a:spLocks noChangeArrowheads="1"/>
          </p:cNvSpPr>
          <p:nvPr/>
        </p:nvSpPr>
        <p:spPr bwMode="auto">
          <a:xfrm>
            <a:off x="7042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1658" name="TextBox 751"/>
          <p:cNvSpPr txBox="1">
            <a:spLocks noChangeArrowheads="1"/>
          </p:cNvSpPr>
          <p:nvPr/>
        </p:nvSpPr>
        <p:spPr bwMode="auto">
          <a:xfrm>
            <a:off x="7042150" y="16002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aseline="3000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1659" name="TextBox 753"/>
          <p:cNvSpPr txBox="1">
            <a:spLocks noChangeArrowheads="1"/>
          </p:cNvSpPr>
          <p:nvPr/>
        </p:nvSpPr>
        <p:spPr bwMode="auto">
          <a:xfrm>
            <a:off x="704215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660" name="TextBox 754"/>
          <p:cNvSpPr txBox="1">
            <a:spLocks noChangeArrowheads="1"/>
          </p:cNvSpPr>
          <p:nvPr/>
        </p:nvSpPr>
        <p:spPr bwMode="auto">
          <a:xfrm>
            <a:off x="706278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661" name="TextBox 755"/>
          <p:cNvSpPr txBox="1">
            <a:spLocks noChangeArrowheads="1"/>
          </p:cNvSpPr>
          <p:nvPr/>
        </p:nvSpPr>
        <p:spPr bwMode="auto">
          <a:xfrm>
            <a:off x="701040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7.4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662" name="TextBox 756"/>
          <p:cNvSpPr txBox="1">
            <a:spLocks noChangeArrowheads="1"/>
          </p:cNvSpPr>
          <p:nvPr/>
        </p:nvSpPr>
        <p:spPr bwMode="auto">
          <a:xfrm>
            <a:off x="7062788" y="4502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663" name="TextBox 757"/>
          <p:cNvSpPr txBox="1">
            <a:spLocks noChangeArrowheads="1"/>
          </p:cNvSpPr>
          <p:nvPr/>
        </p:nvSpPr>
        <p:spPr bwMode="auto">
          <a:xfrm>
            <a:off x="7042150" y="6026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664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666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670" name="TextBox 782"/>
          <p:cNvSpPr txBox="1">
            <a:spLocks noChangeArrowheads="1"/>
          </p:cNvSpPr>
          <p:nvPr/>
        </p:nvSpPr>
        <p:spPr bwMode="auto">
          <a:xfrm>
            <a:off x="8229600" y="8413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30105</a:t>
            </a:r>
          </a:p>
        </p:txBody>
      </p:sp>
      <p:sp>
        <p:nvSpPr>
          <p:cNvPr id="21671" name="TextBox 783"/>
          <p:cNvSpPr txBox="1">
            <a:spLocks noChangeArrowheads="1"/>
          </p:cNvSpPr>
          <p:nvPr/>
        </p:nvSpPr>
        <p:spPr bwMode="auto">
          <a:xfrm>
            <a:off x="8382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1672" name="TextBox 784"/>
          <p:cNvSpPr txBox="1">
            <a:spLocks noChangeArrowheads="1"/>
          </p:cNvSpPr>
          <p:nvPr/>
        </p:nvSpPr>
        <p:spPr bwMode="auto">
          <a:xfrm>
            <a:off x="8382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1673" name="TextBox 785"/>
          <p:cNvSpPr txBox="1">
            <a:spLocks noChangeArrowheads="1"/>
          </p:cNvSpPr>
          <p:nvPr/>
        </p:nvSpPr>
        <p:spPr bwMode="auto">
          <a:xfrm>
            <a:off x="8410575" y="16002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674" name="TextBox 786"/>
          <p:cNvSpPr txBox="1">
            <a:spLocks noChangeArrowheads="1"/>
          </p:cNvSpPr>
          <p:nvPr/>
        </p:nvSpPr>
        <p:spPr bwMode="auto">
          <a:xfrm>
            <a:off x="8382000" y="22891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675" name="TextBox 787"/>
          <p:cNvSpPr txBox="1">
            <a:spLocks noChangeArrowheads="1"/>
          </p:cNvSpPr>
          <p:nvPr/>
        </p:nvSpPr>
        <p:spPr bwMode="auto">
          <a:xfrm>
            <a:off x="838200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676" name="TextBox 788"/>
          <p:cNvSpPr txBox="1">
            <a:spLocks noChangeArrowheads="1"/>
          </p:cNvSpPr>
          <p:nvPr/>
        </p:nvSpPr>
        <p:spPr bwMode="auto">
          <a:xfrm>
            <a:off x="840263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677" name="TextBox 789"/>
          <p:cNvSpPr txBox="1">
            <a:spLocks noChangeArrowheads="1"/>
          </p:cNvSpPr>
          <p:nvPr/>
        </p:nvSpPr>
        <p:spPr bwMode="auto">
          <a:xfrm>
            <a:off x="8420100" y="3048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678" name="TextBox 790"/>
          <p:cNvSpPr txBox="1">
            <a:spLocks noChangeArrowheads="1"/>
          </p:cNvSpPr>
          <p:nvPr/>
        </p:nvSpPr>
        <p:spPr bwMode="auto">
          <a:xfrm>
            <a:off x="8402638" y="4502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679" name="TextBox 791"/>
          <p:cNvSpPr txBox="1">
            <a:spLocks noChangeArrowheads="1"/>
          </p:cNvSpPr>
          <p:nvPr/>
        </p:nvSpPr>
        <p:spPr bwMode="auto">
          <a:xfrm>
            <a:off x="8382000" y="6026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680" name="TextBox 178"/>
          <p:cNvSpPr txBox="1">
            <a:spLocks noChangeArrowheads="1"/>
          </p:cNvSpPr>
          <p:nvPr/>
        </p:nvSpPr>
        <p:spPr bwMode="auto">
          <a:xfrm>
            <a:off x="915988" y="6248400"/>
            <a:ext cx="47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4.2</a:t>
            </a:r>
          </a:p>
        </p:txBody>
      </p:sp>
      <p:sp>
        <p:nvSpPr>
          <p:cNvPr id="21681" name="TextBox 180"/>
          <p:cNvSpPr txBox="1">
            <a:spLocks noChangeArrowheads="1"/>
          </p:cNvSpPr>
          <p:nvPr/>
        </p:nvSpPr>
        <p:spPr bwMode="auto">
          <a:xfrm>
            <a:off x="2266950" y="6248400"/>
            <a:ext cx="47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8.7</a:t>
            </a:r>
          </a:p>
        </p:txBody>
      </p:sp>
      <p:sp>
        <p:nvSpPr>
          <p:cNvPr id="21682" name="TextBox 185"/>
          <p:cNvSpPr txBox="1">
            <a:spLocks noChangeArrowheads="1"/>
          </p:cNvSpPr>
          <p:nvPr/>
        </p:nvSpPr>
        <p:spPr bwMode="auto">
          <a:xfrm>
            <a:off x="6902450" y="22891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40740</a:t>
            </a:r>
          </a:p>
        </p:txBody>
      </p:sp>
      <p:sp>
        <p:nvSpPr>
          <p:cNvPr id="21683" name="TextBox 186"/>
          <p:cNvSpPr txBox="1">
            <a:spLocks noChangeArrowheads="1"/>
          </p:cNvSpPr>
          <p:nvPr/>
        </p:nvSpPr>
        <p:spPr bwMode="auto">
          <a:xfrm>
            <a:off x="2863850" y="3048000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13360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684" name="TextBox 188"/>
          <p:cNvSpPr txBox="1">
            <a:spLocks noChangeArrowheads="1"/>
          </p:cNvSpPr>
          <p:nvPr/>
        </p:nvSpPr>
        <p:spPr bwMode="auto">
          <a:xfrm>
            <a:off x="4191000" y="1600200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22026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4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22535" name="TextBox 83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22536" name="TextBox 84"/>
          <p:cNvSpPr txBox="1">
            <a:spLocks noChangeArrowheads="1"/>
          </p:cNvSpPr>
          <p:nvPr/>
        </p:nvSpPr>
        <p:spPr bwMode="auto">
          <a:xfrm>
            <a:off x="776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22537" name="TextBox 120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41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2542" name="TextBox 169"/>
          <p:cNvSpPr txBox="1">
            <a:spLocks noChangeArrowheads="1"/>
          </p:cNvSpPr>
          <p:nvPr/>
        </p:nvSpPr>
        <p:spPr bwMode="auto">
          <a:xfrm>
            <a:off x="392113" y="838200"/>
            <a:ext cx="27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2543" name="TextBox 170"/>
          <p:cNvSpPr txBox="1">
            <a:spLocks noChangeArrowheads="1"/>
          </p:cNvSpPr>
          <p:nvPr/>
        </p:nvSpPr>
        <p:spPr bwMode="auto">
          <a:xfrm>
            <a:off x="381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544" name="TextBox 173"/>
          <p:cNvSpPr txBox="1">
            <a:spLocks noChangeArrowheads="1"/>
          </p:cNvSpPr>
          <p:nvPr/>
        </p:nvSpPr>
        <p:spPr bwMode="auto">
          <a:xfrm>
            <a:off x="381000" y="381000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545" name="TextBox 175"/>
          <p:cNvSpPr txBox="1">
            <a:spLocks noChangeArrowheads="1"/>
          </p:cNvSpPr>
          <p:nvPr/>
        </p:nvSpPr>
        <p:spPr bwMode="auto">
          <a:xfrm>
            <a:off x="38100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546" name="TextBox 181"/>
          <p:cNvSpPr txBox="1">
            <a:spLocks noChangeArrowheads="1"/>
          </p:cNvSpPr>
          <p:nvPr/>
        </p:nvSpPr>
        <p:spPr bwMode="auto">
          <a:xfrm>
            <a:off x="38100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547" name="TextBox 182"/>
          <p:cNvSpPr txBox="1">
            <a:spLocks noChangeArrowheads="1"/>
          </p:cNvSpPr>
          <p:nvPr/>
        </p:nvSpPr>
        <p:spPr bwMode="auto">
          <a:xfrm>
            <a:off x="401638" y="36703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548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4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22555" name="TextBox 599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1.5</a:t>
            </a:r>
          </a:p>
        </p:txBody>
      </p:sp>
      <p:sp>
        <p:nvSpPr>
          <p:cNvPr id="22556" name="TextBox 600"/>
          <p:cNvSpPr txBox="1">
            <a:spLocks noChangeArrowheads="1"/>
          </p:cNvSpPr>
          <p:nvPr/>
        </p:nvSpPr>
        <p:spPr bwMode="auto">
          <a:xfrm>
            <a:off x="2103438" y="1755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0.7</a:t>
            </a:r>
          </a:p>
        </p:txBody>
      </p:sp>
      <p:sp>
        <p:nvSpPr>
          <p:cNvPr id="22557" name="TextBox 603"/>
          <p:cNvSpPr txBox="1">
            <a:spLocks noChangeArrowheads="1"/>
          </p:cNvSpPr>
          <p:nvPr/>
        </p:nvSpPr>
        <p:spPr bwMode="auto">
          <a:xfrm>
            <a:off x="2082800" y="43021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22558" name="TextBox 606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1.8</a:t>
            </a:r>
          </a:p>
        </p:txBody>
      </p:sp>
      <p:sp>
        <p:nvSpPr>
          <p:cNvPr id="22559" name="TextBox 607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63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2564" name="TextBox 612"/>
          <p:cNvSpPr txBox="1">
            <a:spLocks noChangeArrowheads="1"/>
          </p:cNvSpPr>
          <p:nvPr/>
        </p:nvSpPr>
        <p:spPr bwMode="auto">
          <a:xfrm>
            <a:off x="171926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22565" name="TextBox 613"/>
          <p:cNvSpPr txBox="1">
            <a:spLocks noChangeArrowheads="1"/>
          </p:cNvSpPr>
          <p:nvPr/>
        </p:nvSpPr>
        <p:spPr bwMode="auto">
          <a:xfrm>
            <a:off x="1708150" y="76200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2566" name="TextBox 614"/>
          <p:cNvSpPr txBox="1">
            <a:spLocks noChangeArrowheads="1"/>
          </p:cNvSpPr>
          <p:nvPr/>
        </p:nvSpPr>
        <p:spPr bwMode="auto">
          <a:xfrm>
            <a:off x="1708150" y="381000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2567" name="TextBox 615"/>
          <p:cNvSpPr txBox="1">
            <a:spLocks noChangeArrowheads="1"/>
          </p:cNvSpPr>
          <p:nvPr/>
        </p:nvSpPr>
        <p:spPr bwMode="auto">
          <a:xfrm>
            <a:off x="1568450" y="159702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54186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568" name="TextBox 616"/>
          <p:cNvSpPr txBox="1">
            <a:spLocks noChangeArrowheads="1"/>
          </p:cNvSpPr>
          <p:nvPr/>
        </p:nvSpPr>
        <p:spPr bwMode="auto">
          <a:xfrm>
            <a:off x="170815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569" name="TextBox 617"/>
          <p:cNvSpPr txBox="1">
            <a:spLocks noChangeArrowheads="1"/>
          </p:cNvSpPr>
          <p:nvPr/>
        </p:nvSpPr>
        <p:spPr bwMode="auto">
          <a:xfrm>
            <a:off x="170815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570" name="TextBox 618"/>
          <p:cNvSpPr txBox="1">
            <a:spLocks noChangeArrowheads="1"/>
          </p:cNvSpPr>
          <p:nvPr/>
        </p:nvSpPr>
        <p:spPr bwMode="auto">
          <a:xfrm>
            <a:off x="172878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22571" name="TextBox 619"/>
          <p:cNvSpPr txBox="1">
            <a:spLocks noChangeArrowheads="1"/>
          </p:cNvSpPr>
          <p:nvPr/>
        </p:nvSpPr>
        <p:spPr bwMode="auto">
          <a:xfrm>
            <a:off x="1746250" y="31178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572" name="TextBox 620"/>
          <p:cNvSpPr txBox="1">
            <a:spLocks noChangeArrowheads="1"/>
          </p:cNvSpPr>
          <p:nvPr/>
        </p:nvSpPr>
        <p:spPr bwMode="auto">
          <a:xfrm>
            <a:off x="1524000" y="44989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24353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573" name="TextBox 621"/>
          <p:cNvSpPr txBox="1">
            <a:spLocks noChangeArrowheads="1"/>
          </p:cNvSpPr>
          <p:nvPr/>
        </p:nvSpPr>
        <p:spPr bwMode="auto">
          <a:xfrm>
            <a:off x="1708150" y="60229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574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84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22585" name="TextBox 633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22586" name="TextBox 634"/>
          <p:cNvSpPr txBox="1">
            <a:spLocks noChangeArrowheads="1"/>
          </p:cNvSpPr>
          <p:nvPr/>
        </p:nvSpPr>
        <p:spPr bwMode="auto">
          <a:xfrm>
            <a:off x="3443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22587" name="TextBox 635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22588" name="TextBox 636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22589" name="TextBox 637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22590" name="TextBox 638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22591" name="TextBox 639"/>
          <p:cNvSpPr txBox="1">
            <a:spLocks noChangeArrowheads="1"/>
          </p:cNvSpPr>
          <p:nvPr/>
        </p:nvSpPr>
        <p:spPr bwMode="auto">
          <a:xfrm>
            <a:off x="3429000" y="2365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22592" name="TextBox 640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22593" name="TextBox 641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97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2598" name="TextBox 646"/>
          <p:cNvSpPr txBox="1">
            <a:spLocks noChangeArrowheads="1"/>
          </p:cNvSpPr>
          <p:nvPr/>
        </p:nvSpPr>
        <p:spPr bwMode="auto">
          <a:xfrm>
            <a:off x="3059113" y="838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8.2</a:t>
            </a:r>
          </a:p>
        </p:txBody>
      </p:sp>
      <p:sp>
        <p:nvSpPr>
          <p:cNvPr id="22599" name="TextBox 647"/>
          <p:cNvSpPr txBox="1">
            <a:spLocks noChangeArrowheads="1"/>
          </p:cNvSpPr>
          <p:nvPr/>
        </p:nvSpPr>
        <p:spPr bwMode="auto">
          <a:xfrm>
            <a:off x="3048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2600" name="TextBox 648"/>
          <p:cNvSpPr txBox="1">
            <a:spLocks noChangeArrowheads="1"/>
          </p:cNvSpPr>
          <p:nvPr/>
        </p:nvSpPr>
        <p:spPr bwMode="auto">
          <a:xfrm>
            <a:off x="3048000" y="381000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2601" name="TextBox 649"/>
          <p:cNvSpPr txBox="1">
            <a:spLocks noChangeArrowheads="1"/>
          </p:cNvSpPr>
          <p:nvPr/>
        </p:nvSpPr>
        <p:spPr bwMode="auto">
          <a:xfrm>
            <a:off x="2863850" y="1600200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36316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602" name="TextBox 650"/>
          <p:cNvSpPr txBox="1">
            <a:spLocks noChangeArrowheads="1"/>
          </p:cNvSpPr>
          <p:nvPr/>
        </p:nvSpPr>
        <p:spPr bwMode="auto">
          <a:xfrm>
            <a:off x="3048000" y="2286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0.3</a:t>
            </a:r>
          </a:p>
        </p:txBody>
      </p:sp>
      <p:sp>
        <p:nvSpPr>
          <p:cNvPr id="22603" name="TextBox 651"/>
          <p:cNvSpPr txBox="1">
            <a:spLocks noChangeArrowheads="1"/>
          </p:cNvSpPr>
          <p:nvPr/>
        </p:nvSpPr>
        <p:spPr bwMode="auto">
          <a:xfrm>
            <a:off x="3048000" y="5184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22604" name="TextBox 652"/>
          <p:cNvSpPr txBox="1">
            <a:spLocks noChangeArrowheads="1"/>
          </p:cNvSpPr>
          <p:nvPr/>
        </p:nvSpPr>
        <p:spPr bwMode="auto">
          <a:xfrm>
            <a:off x="306863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3.7</a:t>
            </a:r>
          </a:p>
        </p:txBody>
      </p:sp>
      <p:sp>
        <p:nvSpPr>
          <p:cNvPr id="22605" name="TextBox 654"/>
          <p:cNvSpPr txBox="1">
            <a:spLocks noChangeArrowheads="1"/>
          </p:cNvSpPr>
          <p:nvPr/>
        </p:nvSpPr>
        <p:spPr bwMode="auto">
          <a:xfrm>
            <a:off x="2971800" y="449897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13.7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606" name="TextBox 655"/>
          <p:cNvSpPr txBox="1">
            <a:spLocks noChangeArrowheads="1"/>
          </p:cNvSpPr>
          <p:nvPr/>
        </p:nvSpPr>
        <p:spPr bwMode="auto">
          <a:xfrm>
            <a:off x="2971800" y="602297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16.6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607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17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22618" name="TextBox 667"/>
          <p:cNvSpPr txBox="1">
            <a:spLocks noChangeArrowheads="1"/>
          </p:cNvSpPr>
          <p:nvPr/>
        </p:nvSpPr>
        <p:spPr bwMode="auto">
          <a:xfrm>
            <a:off x="49085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2619" name="TextBox 668"/>
          <p:cNvSpPr txBox="1">
            <a:spLocks noChangeArrowheads="1"/>
          </p:cNvSpPr>
          <p:nvPr/>
        </p:nvSpPr>
        <p:spPr bwMode="auto">
          <a:xfrm>
            <a:off x="4770438" y="1758950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22620" name="TextBox 669"/>
          <p:cNvSpPr txBox="1">
            <a:spLocks noChangeArrowheads="1"/>
          </p:cNvSpPr>
          <p:nvPr/>
        </p:nvSpPr>
        <p:spPr bwMode="auto">
          <a:xfrm>
            <a:off x="5060950" y="5641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2621" name="TextBox 670"/>
          <p:cNvSpPr txBox="1">
            <a:spLocks noChangeArrowheads="1"/>
          </p:cNvSpPr>
          <p:nvPr/>
        </p:nvSpPr>
        <p:spPr bwMode="auto">
          <a:xfrm>
            <a:off x="4770438" y="503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2622" name="TextBox 671"/>
          <p:cNvSpPr txBox="1">
            <a:spLocks noChangeArrowheads="1"/>
          </p:cNvSpPr>
          <p:nvPr/>
        </p:nvSpPr>
        <p:spPr bwMode="auto">
          <a:xfrm>
            <a:off x="4749800" y="4305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2623" name="TextBox 672"/>
          <p:cNvSpPr txBox="1">
            <a:spLocks noChangeArrowheads="1"/>
          </p:cNvSpPr>
          <p:nvPr/>
        </p:nvSpPr>
        <p:spPr bwMode="auto">
          <a:xfrm>
            <a:off x="4770438" y="2978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2624" name="TextBox 673"/>
          <p:cNvSpPr txBox="1">
            <a:spLocks noChangeArrowheads="1"/>
          </p:cNvSpPr>
          <p:nvPr/>
        </p:nvSpPr>
        <p:spPr bwMode="auto">
          <a:xfrm>
            <a:off x="4756150" y="2368550"/>
            <a:ext cx="504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22625" name="TextBox 674"/>
          <p:cNvSpPr txBox="1">
            <a:spLocks noChangeArrowheads="1"/>
          </p:cNvSpPr>
          <p:nvPr/>
        </p:nvSpPr>
        <p:spPr bwMode="auto">
          <a:xfrm>
            <a:off x="4770438" y="3813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2626" name="TextBox 675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630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2631" name="TextBox 680"/>
          <p:cNvSpPr txBox="1">
            <a:spLocks noChangeArrowheads="1"/>
          </p:cNvSpPr>
          <p:nvPr/>
        </p:nvSpPr>
        <p:spPr bwMode="auto">
          <a:xfrm>
            <a:off x="4297363" y="8413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13.7</a:t>
            </a:r>
          </a:p>
        </p:txBody>
      </p:sp>
      <p:sp>
        <p:nvSpPr>
          <p:cNvPr id="22632" name="TextBox 681"/>
          <p:cNvSpPr txBox="1">
            <a:spLocks noChangeArrowheads="1"/>
          </p:cNvSpPr>
          <p:nvPr/>
        </p:nvSpPr>
        <p:spPr bwMode="auto">
          <a:xfrm>
            <a:off x="4375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2633" name="TextBox 682"/>
          <p:cNvSpPr txBox="1">
            <a:spLocks noChangeArrowheads="1"/>
          </p:cNvSpPr>
          <p:nvPr/>
        </p:nvSpPr>
        <p:spPr bwMode="auto">
          <a:xfrm>
            <a:off x="4375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2634" name="TextBox 684"/>
          <p:cNvSpPr txBox="1">
            <a:spLocks noChangeArrowheads="1"/>
          </p:cNvSpPr>
          <p:nvPr/>
        </p:nvSpPr>
        <p:spPr bwMode="auto">
          <a:xfrm>
            <a:off x="437515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3.4</a:t>
            </a:r>
          </a:p>
        </p:txBody>
      </p:sp>
      <p:sp>
        <p:nvSpPr>
          <p:cNvPr id="22635" name="TextBox 685"/>
          <p:cNvSpPr txBox="1">
            <a:spLocks noChangeArrowheads="1"/>
          </p:cNvSpPr>
          <p:nvPr/>
        </p:nvSpPr>
        <p:spPr bwMode="auto">
          <a:xfrm>
            <a:off x="437515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4.1</a:t>
            </a:r>
          </a:p>
        </p:txBody>
      </p:sp>
      <p:sp>
        <p:nvSpPr>
          <p:cNvPr id="22636" name="TextBox 686"/>
          <p:cNvSpPr txBox="1">
            <a:spLocks noChangeArrowheads="1"/>
          </p:cNvSpPr>
          <p:nvPr/>
        </p:nvSpPr>
        <p:spPr bwMode="auto">
          <a:xfrm>
            <a:off x="4395788" y="36734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22637" name="TextBox 687"/>
          <p:cNvSpPr txBox="1">
            <a:spLocks noChangeArrowheads="1"/>
          </p:cNvSpPr>
          <p:nvPr/>
        </p:nvSpPr>
        <p:spPr bwMode="auto">
          <a:xfrm>
            <a:off x="4267200" y="3048000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14.8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638" name="TextBox 688"/>
          <p:cNvSpPr txBox="1">
            <a:spLocks noChangeArrowheads="1"/>
          </p:cNvSpPr>
          <p:nvPr/>
        </p:nvSpPr>
        <p:spPr bwMode="auto">
          <a:xfrm>
            <a:off x="4311650" y="4502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639" name="TextBox 689"/>
          <p:cNvSpPr txBox="1">
            <a:spLocks noChangeArrowheads="1"/>
          </p:cNvSpPr>
          <p:nvPr/>
        </p:nvSpPr>
        <p:spPr bwMode="auto">
          <a:xfrm>
            <a:off x="4375150" y="6026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640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46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22647" name="TextBox 701"/>
          <p:cNvSpPr txBox="1">
            <a:spLocks noChangeArrowheads="1"/>
          </p:cNvSpPr>
          <p:nvPr/>
        </p:nvSpPr>
        <p:spPr bwMode="auto">
          <a:xfrm>
            <a:off x="624840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2648" name="TextBox 704"/>
          <p:cNvSpPr txBox="1">
            <a:spLocks noChangeArrowheads="1"/>
          </p:cNvSpPr>
          <p:nvPr/>
        </p:nvSpPr>
        <p:spPr bwMode="auto">
          <a:xfrm>
            <a:off x="6110288" y="50323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2649" name="TextBox 707"/>
          <p:cNvSpPr txBox="1">
            <a:spLocks noChangeArrowheads="1"/>
          </p:cNvSpPr>
          <p:nvPr/>
        </p:nvSpPr>
        <p:spPr bwMode="auto">
          <a:xfrm>
            <a:off x="609600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2650" name="TextBox 708"/>
          <p:cNvSpPr txBox="1">
            <a:spLocks noChangeArrowheads="1"/>
          </p:cNvSpPr>
          <p:nvPr/>
        </p:nvSpPr>
        <p:spPr bwMode="auto">
          <a:xfrm>
            <a:off x="6110288" y="38131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22651" name="TextBox 709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655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2656" name="TextBox 714"/>
          <p:cNvSpPr txBox="1">
            <a:spLocks noChangeArrowheads="1"/>
          </p:cNvSpPr>
          <p:nvPr/>
        </p:nvSpPr>
        <p:spPr bwMode="auto">
          <a:xfrm>
            <a:off x="5637213" y="838200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188</a:t>
            </a:r>
          </a:p>
        </p:txBody>
      </p:sp>
      <p:sp>
        <p:nvSpPr>
          <p:cNvPr id="22657" name="TextBox 715"/>
          <p:cNvSpPr txBox="1">
            <a:spLocks noChangeArrowheads="1"/>
          </p:cNvSpPr>
          <p:nvPr/>
        </p:nvSpPr>
        <p:spPr bwMode="auto">
          <a:xfrm>
            <a:off x="5715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2658" name="TextBox 716"/>
          <p:cNvSpPr txBox="1">
            <a:spLocks noChangeArrowheads="1"/>
          </p:cNvSpPr>
          <p:nvPr/>
        </p:nvSpPr>
        <p:spPr bwMode="auto">
          <a:xfrm>
            <a:off x="5715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2659" name="TextBox 717"/>
          <p:cNvSpPr txBox="1">
            <a:spLocks noChangeArrowheads="1"/>
          </p:cNvSpPr>
          <p:nvPr/>
        </p:nvSpPr>
        <p:spPr bwMode="auto">
          <a:xfrm>
            <a:off x="5715000" y="1600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660" name="TextBox 718"/>
          <p:cNvSpPr txBox="1">
            <a:spLocks noChangeArrowheads="1"/>
          </p:cNvSpPr>
          <p:nvPr/>
        </p:nvSpPr>
        <p:spPr bwMode="auto">
          <a:xfrm>
            <a:off x="563880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22661" name="TextBox 719"/>
          <p:cNvSpPr txBox="1">
            <a:spLocks noChangeArrowheads="1"/>
          </p:cNvSpPr>
          <p:nvPr/>
        </p:nvSpPr>
        <p:spPr bwMode="auto">
          <a:xfrm>
            <a:off x="571500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22662" name="TextBox 720"/>
          <p:cNvSpPr txBox="1">
            <a:spLocks noChangeArrowheads="1"/>
          </p:cNvSpPr>
          <p:nvPr/>
        </p:nvSpPr>
        <p:spPr bwMode="auto">
          <a:xfrm>
            <a:off x="5637213" y="3673475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746</a:t>
            </a:r>
          </a:p>
        </p:txBody>
      </p:sp>
      <p:sp>
        <p:nvSpPr>
          <p:cNvPr id="22663" name="TextBox 721"/>
          <p:cNvSpPr txBox="1">
            <a:spLocks noChangeArrowheads="1"/>
          </p:cNvSpPr>
          <p:nvPr/>
        </p:nvSpPr>
        <p:spPr bwMode="auto">
          <a:xfrm>
            <a:off x="568325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664" name="TextBox 722"/>
          <p:cNvSpPr txBox="1">
            <a:spLocks noChangeArrowheads="1"/>
          </p:cNvSpPr>
          <p:nvPr/>
        </p:nvSpPr>
        <p:spPr bwMode="auto">
          <a:xfrm>
            <a:off x="5637213" y="4502150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403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665" name="TextBox 723"/>
          <p:cNvSpPr txBox="1">
            <a:spLocks noChangeArrowheads="1"/>
          </p:cNvSpPr>
          <p:nvPr/>
        </p:nvSpPr>
        <p:spPr bwMode="auto">
          <a:xfrm>
            <a:off x="5715000" y="6026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666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70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22671" name="TextBox 735"/>
          <p:cNvSpPr txBox="1">
            <a:spLocks noChangeArrowheads="1"/>
          </p:cNvSpPr>
          <p:nvPr/>
        </p:nvSpPr>
        <p:spPr bwMode="auto">
          <a:xfrm>
            <a:off x="76644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22672" name="TextBox 736"/>
          <p:cNvSpPr txBox="1">
            <a:spLocks noChangeArrowheads="1"/>
          </p:cNvSpPr>
          <p:nvPr/>
        </p:nvSpPr>
        <p:spPr bwMode="auto">
          <a:xfrm>
            <a:off x="7437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22673" name="TextBox 741"/>
          <p:cNvSpPr txBox="1">
            <a:spLocks noChangeArrowheads="1"/>
          </p:cNvSpPr>
          <p:nvPr/>
        </p:nvSpPr>
        <p:spPr bwMode="auto">
          <a:xfrm>
            <a:off x="7423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22674" name="TextBox 743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678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2679" name="TextBox 748"/>
          <p:cNvSpPr txBox="1">
            <a:spLocks noChangeArrowheads="1"/>
          </p:cNvSpPr>
          <p:nvPr/>
        </p:nvSpPr>
        <p:spPr bwMode="auto">
          <a:xfrm>
            <a:off x="7010400" y="841375"/>
            <a:ext cx="458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197</a:t>
            </a:r>
          </a:p>
        </p:txBody>
      </p:sp>
      <p:sp>
        <p:nvSpPr>
          <p:cNvPr id="22680" name="TextBox 749"/>
          <p:cNvSpPr txBox="1">
            <a:spLocks noChangeArrowheads="1"/>
          </p:cNvSpPr>
          <p:nvPr/>
        </p:nvSpPr>
        <p:spPr bwMode="auto">
          <a:xfrm>
            <a:off x="7042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2681" name="TextBox 750"/>
          <p:cNvSpPr txBox="1">
            <a:spLocks noChangeArrowheads="1"/>
          </p:cNvSpPr>
          <p:nvPr/>
        </p:nvSpPr>
        <p:spPr bwMode="auto">
          <a:xfrm>
            <a:off x="7042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2682" name="TextBox 751"/>
          <p:cNvSpPr txBox="1">
            <a:spLocks noChangeArrowheads="1"/>
          </p:cNvSpPr>
          <p:nvPr/>
        </p:nvSpPr>
        <p:spPr bwMode="auto">
          <a:xfrm>
            <a:off x="7042150" y="16002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aseline="3000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2683" name="TextBox 753"/>
          <p:cNvSpPr txBox="1">
            <a:spLocks noChangeArrowheads="1"/>
          </p:cNvSpPr>
          <p:nvPr/>
        </p:nvSpPr>
        <p:spPr bwMode="auto">
          <a:xfrm>
            <a:off x="704215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684" name="TextBox 754"/>
          <p:cNvSpPr txBox="1">
            <a:spLocks noChangeArrowheads="1"/>
          </p:cNvSpPr>
          <p:nvPr/>
        </p:nvSpPr>
        <p:spPr bwMode="auto">
          <a:xfrm>
            <a:off x="706278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685" name="TextBox 755"/>
          <p:cNvSpPr txBox="1">
            <a:spLocks noChangeArrowheads="1"/>
          </p:cNvSpPr>
          <p:nvPr/>
        </p:nvSpPr>
        <p:spPr bwMode="auto">
          <a:xfrm>
            <a:off x="701040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7.4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686" name="TextBox 756"/>
          <p:cNvSpPr txBox="1">
            <a:spLocks noChangeArrowheads="1"/>
          </p:cNvSpPr>
          <p:nvPr/>
        </p:nvSpPr>
        <p:spPr bwMode="auto">
          <a:xfrm>
            <a:off x="7062788" y="4502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687" name="TextBox 757"/>
          <p:cNvSpPr txBox="1">
            <a:spLocks noChangeArrowheads="1"/>
          </p:cNvSpPr>
          <p:nvPr/>
        </p:nvSpPr>
        <p:spPr bwMode="auto">
          <a:xfrm>
            <a:off x="7042150" y="6026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688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690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694" name="TextBox 782"/>
          <p:cNvSpPr txBox="1">
            <a:spLocks noChangeArrowheads="1"/>
          </p:cNvSpPr>
          <p:nvPr/>
        </p:nvSpPr>
        <p:spPr bwMode="auto">
          <a:xfrm>
            <a:off x="8229600" y="8413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30105</a:t>
            </a:r>
          </a:p>
        </p:txBody>
      </p:sp>
      <p:sp>
        <p:nvSpPr>
          <p:cNvPr id="22695" name="TextBox 783"/>
          <p:cNvSpPr txBox="1">
            <a:spLocks noChangeArrowheads="1"/>
          </p:cNvSpPr>
          <p:nvPr/>
        </p:nvSpPr>
        <p:spPr bwMode="auto">
          <a:xfrm>
            <a:off x="8382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2696" name="TextBox 784"/>
          <p:cNvSpPr txBox="1">
            <a:spLocks noChangeArrowheads="1"/>
          </p:cNvSpPr>
          <p:nvPr/>
        </p:nvSpPr>
        <p:spPr bwMode="auto">
          <a:xfrm>
            <a:off x="8382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2697" name="TextBox 785"/>
          <p:cNvSpPr txBox="1">
            <a:spLocks noChangeArrowheads="1"/>
          </p:cNvSpPr>
          <p:nvPr/>
        </p:nvSpPr>
        <p:spPr bwMode="auto">
          <a:xfrm>
            <a:off x="8410575" y="16002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698" name="TextBox 786"/>
          <p:cNvSpPr txBox="1">
            <a:spLocks noChangeArrowheads="1"/>
          </p:cNvSpPr>
          <p:nvPr/>
        </p:nvSpPr>
        <p:spPr bwMode="auto">
          <a:xfrm>
            <a:off x="8382000" y="22891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699" name="TextBox 787"/>
          <p:cNvSpPr txBox="1">
            <a:spLocks noChangeArrowheads="1"/>
          </p:cNvSpPr>
          <p:nvPr/>
        </p:nvSpPr>
        <p:spPr bwMode="auto">
          <a:xfrm>
            <a:off x="838200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700" name="TextBox 788"/>
          <p:cNvSpPr txBox="1">
            <a:spLocks noChangeArrowheads="1"/>
          </p:cNvSpPr>
          <p:nvPr/>
        </p:nvSpPr>
        <p:spPr bwMode="auto">
          <a:xfrm>
            <a:off x="840263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701" name="TextBox 789"/>
          <p:cNvSpPr txBox="1">
            <a:spLocks noChangeArrowheads="1"/>
          </p:cNvSpPr>
          <p:nvPr/>
        </p:nvSpPr>
        <p:spPr bwMode="auto">
          <a:xfrm>
            <a:off x="8420100" y="3048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702" name="TextBox 790"/>
          <p:cNvSpPr txBox="1">
            <a:spLocks noChangeArrowheads="1"/>
          </p:cNvSpPr>
          <p:nvPr/>
        </p:nvSpPr>
        <p:spPr bwMode="auto">
          <a:xfrm>
            <a:off x="8402638" y="4502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703" name="TextBox 791"/>
          <p:cNvSpPr txBox="1">
            <a:spLocks noChangeArrowheads="1"/>
          </p:cNvSpPr>
          <p:nvPr/>
        </p:nvSpPr>
        <p:spPr bwMode="auto">
          <a:xfrm>
            <a:off x="8382000" y="6026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704" name="TextBox 178"/>
          <p:cNvSpPr txBox="1">
            <a:spLocks noChangeArrowheads="1"/>
          </p:cNvSpPr>
          <p:nvPr/>
        </p:nvSpPr>
        <p:spPr bwMode="auto">
          <a:xfrm>
            <a:off x="915988" y="6248400"/>
            <a:ext cx="47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4.2</a:t>
            </a:r>
          </a:p>
        </p:txBody>
      </p:sp>
      <p:sp>
        <p:nvSpPr>
          <p:cNvPr id="22705" name="TextBox 180"/>
          <p:cNvSpPr txBox="1">
            <a:spLocks noChangeArrowheads="1"/>
          </p:cNvSpPr>
          <p:nvPr/>
        </p:nvSpPr>
        <p:spPr bwMode="auto">
          <a:xfrm>
            <a:off x="2266950" y="6248400"/>
            <a:ext cx="47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8.7</a:t>
            </a:r>
          </a:p>
        </p:txBody>
      </p:sp>
      <p:sp>
        <p:nvSpPr>
          <p:cNvPr id="22706" name="TextBox 184"/>
          <p:cNvSpPr txBox="1">
            <a:spLocks noChangeArrowheads="1"/>
          </p:cNvSpPr>
          <p:nvPr/>
        </p:nvSpPr>
        <p:spPr bwMode="auto">
          <a:xfrm>
            <a:off x="3581400" y="6248400"/>
            <a:ext cx="593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11.7</a:t>
            </a:r>
          </a:p>
        </p:txBody>
      </p:sp>
      <p:sp>
        <p:nvSpPr>
          <p:cNvPr id="22707" name="TextBox 185"/>
          <p:cNvSpPr txBox="1">
            <a:spLocks noChangeArrowheads="1"/>
          </p:cNvSpPr>
          <p:nvPr/>
        </p:nvSpPr>
        <p:spPr bwMode="auto">
          <a:xfrm>
            <a:off x="6902450" y="22891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40740</a:t>
            </a:r>
          </a:p>
        </p:txBody>
      </p:sp>
      <p:sp>
        <p:nvSpPr>
          <p:cNvPr id="22708" name="TextBox 186"/>
          <p:cNvSpPr txBox="1">
            <a:spLocks noChangeArrowheads="1"/>
          </p:cNvSpPr>
          <p:nvPr/>
        </p:nvSpPr>
        <p:spPr bwMode="auto">
          <a:xfrm>
            <a:off x="2863850" y="3048000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13360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709" name="TextBox 187"/>
          <p:cNvSpPr txBox="1">
            <a:spLocks noChangeArrowheads="1"/>
          </p:cNvSpPr>
          <p:nvPr/>
        </p:nvSpPr>
        <p:spPr bwMode="auto">
          <a:xfrm>
            <a:off x="4191000" y="1600200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22026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8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23559" name="TextBox 83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23560" name="TextBox 84"/>
          <p:cNvSpPr txBox="1">
            <a:spLocks noChangeArrowheads="1"/>
          </p:cNvSpPr>
          <p:nvPr/>
        </p:nvSpPr>
        <p:spPr bwMode="auto">
          <a:xfrm>
            <a:off x="776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23561" name="TextBox 120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65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3566" name="TextBox 169"/>
          <p:cNvSpPr txBox="1">
            <a:spLocks noChangeArrowheads="1"/>
          </p:cNvSpPr>
          <p:nvPr/>
        </p:nvSpPr>
        <p:spPr bwMode="auto">
          <a:xfrm>
            <a:off x="392113" y="838200"/>
            <a:ext cx="27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3567" name="TextBox 170"/>
          <p:cNvSpPr txBox="1">
            <a:spLocks noChangeArrowheads="1"/>
          </p:cNvSpPr>
          <p:nvPr/>
        </p:nvSpPr>
        <p:spPr bwMode="auto">
          <a:xfrm>
            <a:off x="381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3568" name="TextBox 173"/>
          <p:cNvSpPr txBox="1">
            <a:spLocks noChangeArrowheads="1"/>
          </p:cNvSpPr>
          <p:nvPr/>
        </p:nvSpPr>
        <p:spPr bwMode="auto">
          <a:xfrm>
            <a:off x="381000" y="381000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3569" name="TextBox 175"/>
          <p:cNvSpPr txBox="1">
            <a:spLocks noChangeArrowheads="1"/>
          </p:cNvSpPr>
          <p:nvPr/>
        </p:nvSpPr>
        <p:spPr bwMode="auto">
          <a:xfrm>
            <a:off x="38100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3570" name="TextBox 181"/>
          <p:cNvSpPr txBox="1">
            <a:spLocks noChangeArrowheads="1"/>
          </p:cNvSpPr>
          <p:nvPr/>
        </p:nvSpPr>
        <p:spPr bwMode="auto">
          <a:xfrm>
            <a:off x="38100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3571" name="TextBox 182"/>
          <p:cNvSpPr txBox="1">
            <a:spLocks noChangeArrowheads="1"/>
          </p:cNvSpPr>
          <p:nvPr/>
        </p:nvSpPr>
        <p:spPr bwMode="auto">
          <a:xfrm>
            <a:off x="401638" y="36703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3572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8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23579" name="TextBox 599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1.5</a:t>
            </a:r>
          </a:p>
        </p:txBody>
      </p:sp>
      <p:sp>
        <p:nvSpPr>
          <p:cNvPr id="23580" name="TextBox 600"/>
          <p:cNvSpPr txBox="1">
            <a:spLocks noChangeArrowheads="1"/>
          </p:cNvSpPr>
          <p:nvPr/>
        </p:nvSpPr>
        <p:spPr bwMode="auto">
          <a:xfrm>
            <a:off x="2103438" y="1755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0.7</a:t>
            </a:r>
          </a:p>
        </p:txBody>
      </p:sp>
      <p:sp>
        <p:nvSpPr>
          <p:cNvPr id="23581" name="TextBox 603"/>
          <p:cNvSpPr txBox="1">
            <a:spLocks noChangeArrowheads="1"/>
          </p:cNvSpPr>
          <p:nvPr/>
        </p:nvSpPr>
        <p:spPr bwMode="auto">
          <a:xfrm>
            <a:off x="2082800" y="43021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23582" name="TextBox 606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1.8</a:t>
            </a:r>
          </a:p>
        </p:txBody>
      </p:sp>
      <p:sp>
        <p:nvSpPr>
          <p:cNvPr id="23583" name="TextBox 607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87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3588" name="TextBox 612"/>
          <p:cNvSpPr txBox="1">
            <a:spLocks noChangeArrowheads="1"/>
          </p:cNvSpPr>
          <p:nvPr/>
        </p:nvSpPr>
        <p:spPr bwMode="auto">
          <a:xfrm>
            <a:off x="171926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23589" name="TextBox 613"/>
          <p:cNvSpPr txBox="1">
            <a:spLocks noChangeArrowheads="1"/>
          </p:cNvSpPr>
          <p:nvPr/>
        </p:nvSpPr>
        <p:spPr bwMode="auto">
          <a:xfrm>
            <a:off x="1708150" y="76200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3590" name="TextBox 614"/>
          <p:cNvSpPr txBox="1">
            <a:spLocks noChangeArrowheads="1"/>
          </p:cNvSpPr>
          <p:nvPr/>
        </p:nvSpPr>
        <p:spPr bwMode="auto">
          <a:xfrm>
            <a:off x="1708150" y="381000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3591" name="TextBox 615"/>
          <p:cNvSpPr txBox="1">
            <a:spLocks noChangeArrowheads="1"/>
          </p:cNvSpPr>
          <p:nvPr/>
        </p:nvSpPr>
        <p:spPr bwMode="auto">
          <a:xfrm>
            <a:off x="1568450" y="159702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54186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592" name="TextBox 616"/>
          <p:cNvSpPr txBox="1">
            <a:spLocks noChangeArrowheads="1"/>
          </p:cNvSpPr>
          <p:nvPr/>
        </p:nvSpPr>
        <p:spPr bwMode="auto">
          <a:xfrm>
            <a:off x="170815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3593" name="TextBox 617"/>
          <p:cNvSpPr txBox="1">
            <a:spLocks noChangeArrowheads="1"/>
          </p:cNvSpPr>
          <p:nvPr/>
        </p:nvSpPr>
        <p:spPr bwMode="auto">
          <a:xfrm>
            <a:off x="170815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3594" name="TextBox 618"/>
          <p:cNvSpPr txBox="1">
            <a:spLocks noChangeArrowheads="1"/>
          </p:cNvSpPr>
          <p:nvPr/>
        </p:nvSpPr>
        <p:spPr bwMode="auto">
          <a:xfrm>
            <a:off x="172878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23595" name="TextBox 619"/>
          <p:cNvSpPr txBox="1">
            <a:spLocks noChangeArrowheads="1"/>
          </p:cNvSpPr>
          <p:nvPr/>
        </p:nvSpPr>
        <p:spPr bwMode="auto">
          <a:xfrm>
            <a:off x="1746250" y="31178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596" name="TextBox 620"/>
          <p:cNvSpPr txBox="1">
            <a:spLocks noChangeArrowheads="1"/>
          </p:cNvSpPr>
          <p:nvPr/>
        </p:nvSpPr>
        <p:spPr bwMode="auto">
          <a:xfrm>
            <a:off x="1524000" y="44989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24353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597" name="TextBox 621"/>
          <p:cNvSpPr txBox="1">
            <a:spLocks noChangeArrowheads="1"/>
          </p:cNvSpPr>
          <p:nvPr/>
        </p:nvSpPr>
        <p:spPr bwMode="auto">
          <a:xfrm>
            <a:off x="1708150" y="60229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598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08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23609" name="TextBox 633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23610" name="TextBox 634"/>
          <p:cNvSpPr txBox="1">
            <a:spLocks noChangeArrowheads="1"/>
          </p:cNvSpPr>
          <p:nvPr/>
        </p:nvSpPr>
        <p:spPr bwMode="auto">
          <a:xfrm>
            <a:off x="3443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23611" name="TextBox 635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23612" name="TextBox 636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23613" name="TextBox 637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23614" name="TextBox 638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23615" name="TextBox 639"/>
          <p:cNvSpPr txBox="1">
            <a:spLocks noChangeArrowheads="1"/>
          </p:cNvSpPr>
          <p:nvPr/>
        </p:nvSpPr>
        <p:spPr bwMode="auto">
          <a:xfrm>
            <a:off x="3429000" y="2365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23616" name="TextBox 640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23617" name="TextBox 641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621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3622" name="TextBox 646"/>
          <p:cNvSpPr txBox="1">
            <a:spLocks noChangeArrowheads="1"/>
          </p:cNvSpPr>
          <p:nvPr/>
        </p:nvSpPr>
        <p:spPr bwMode="auto">
          <a:xfrm>
            <a:off x="3059113" y="838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8.2</a:t>
            </a:r>
          </a:p>
        </p:txBody>
      </p:sp>
      <p:sp>
        <p:nvSpPr>
          <p:cNvPr id="23623" name="TextBox 647"/>
          <p:cNvSpPr txBox="1">
            <a:spLocks noChangeArrowheads="1"/>
          </p:cNvSpPr>
          <p:nvPr/>
        </p:nvSpPr>
        <p:spPr bwMode="auto">
          <a:xfrm>
            <a:off x="3048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3624" name="TextBox 648"/>
          <p:cNvSpPr txBox="1">
            <a:spLocks noChangeArrowheads="1"/>
          </p:cNvSpPr>
          <p:nvPr/>
        </p:nvSpPr>
        <p:spPr bwMode="auto">
          <a:xfrm>
            <a:off x="3048000" y="381000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3625" name="TextBox 649"/>
          <p:cNvSpPr txBox="1">
            <a:spLocks noChangeArrowheads="1"/>
          </p:cNvSpPr>
          <p:nvPr/>
        </p:nvSpPr>
        <p:spPr bwMode="auto">
          <a:xfrm>
            <a:off x="2863850" y="1600200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36316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626" name="TextBox 650"/>
          <p:cNvSpPr txBox="1">
            <a:spLocks noChangeArrowheads="1"/>
          </p:cNvSpPr>
          <p:nvPr/>
        </p:nvSpPr>
        <p:spPr bwMode="auto">
          <a:xfrm>
            <a:off x="3048000" y="2286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0.3</a:t>
            </a:r>
          </a:p>
        </p:txBody>
      </p:sp>
      <p:sp>
        <p:nvSpPr>
          <p:cNvPr id="23627" name="TextBox 651"/>
          <p:cNvSpPr txBox="1">
            <a:spLocks noChangeArrowheads="1"/>
          </p:cNvSpPr>
          <p:nvPr/>
        </p:nvSpPr>
        <p:spPr bwMode="auto">
          <a:xfrm>
            <a:off x="3048000" y="5184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23628" name="TextBox 652"/>
          <p:cNvSpPr txBox="1">
            <a:spLocks noChangeArrowheads="1"/>
          </p:cNvSpPr>
          <p:nvPr/>
        </p:nvSpPr>
        <p:spPr bwMode="auto">
          <a:xfrm>
            <a:off x="306863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3.7</a:t>
            </a:r>
          </a:p>
        </p:txBody>
      </p:sp>
      <p:sp>
        <p:nvSpPr>
          <p:cNvPr id="23629" name="TextBox 654"/>
          <p:cNvSpPr txBox="1">
            <a:spLocks noChangeArrowheads="1"/>
          </p:cNvSpPr>
          <p:nvPr/>
        </p:nvSpPr>
        <p:spPr bwMode="auto">
          <a:xfrm>
            <a:off x="2971800" y="449897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13.7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630" name="TextBox 655"/>
          <p:cNvSpPr txBox="1">
            <a:spLocks noChangeArrowheads="1"/>
          </p:cNvSpPr>
          <p:nvPr/>
        </p:nvSpPr>
        <p:spPr bwMode="auto">
          <a:xfrm>
            <a:off x="2971800" y="602297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16.6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631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1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23642" name="TextBox 667"/>
          <p:cNvSpPr txBox="1">
            <a:spLocks noChangeArrowheads="1"/>
          </p:cNvSpPr>
          <p:nvPr/>
        </p:nvSpPr>
        <p:spPr bwMode="auto">
          <a:xfrm>
            <a:off x="49085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3643" name="TextBox 668"/>
          <p:cNvSpPr txBox="1">
            <a:spLocks noChangeArrowheads="1"/>
          </p:cNvSpPr>
          <p:nvPr/>
        </p:nvSpPr>
        <p:spPr bwMode="auto">
          <a:xfrm>
            <a:off x="4770438" y="1758950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23644" name="TextBox 669"/>
          <p:cNvSpPr txBox="1">
            <a:spLocks noChangeArrowheads="1"/>
          </p:cNvSpPr>
          <p:nvPr/>
        </p:nvSpPr>
        <p:spPr bwMode="auto">
          <a:xfrm>
            <a:off x="5060950" y="5641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3645" name="TextBox 670"/>
          <p:cNvSpPr txBox="1">
            <a:spLocks noChangeArrowheads="1"/>
          </p:cNvSpPr>
          <p:nvPr/>
        </p:nvSpPr>
        <p:spPr bwMode="auto">
          <a:xfrm>
            <a:off x="4770438" y="503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3646" name="TextBox 671"/>
          <p:cNvSpPr txBox="1">
            <a:spLocks noChangeArrowheads="1"/>
          </p:cNvSpPr>
          <p:nvPr/>
        </p:nvSpPr>
        <p:spPr bwMode="auto">
          <a:xfrm>
            <a:off x="4749800" y="4305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3647" name="TextBox 672"/>
          <p:cNvSpPr txBox="1">
            <a:spLocks noChangeArrowheads="1"/>
          </p:cNvSpPr>
          <p:nvPr/>
        </p:nvSpPr>
        <p:spPr bwMode="auto">
          <a:xfrm>
            <a:off x="4770438" y="2978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3648" name="TextBox 673"/>
          <p:cNvSpPr txBox="1">
            <a:spLocks noChangeArrowheads="1"/>
          </p:cNvSpPr>
          <p:nvPr/>
        </p:nvSpPr>
        <p:spPr bwMode="auto">
          <a:xfrm>
            <a:off x="4756150" y="2368550"/>
            <a:ext cx="504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23649" name="TextBox 674"/>
          <p:cNvSpPr txBox="1">
            <a:spLocks noChangeArrowheads="1"/>
          </p:cNvSpPr>
          <p:nvPr/>
        </p:nvSpPr>
        <p:spPr bwMode="auto">
          <a:xfrm>
            <a:off x="4770438" y="3813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3650" name="TextBox 675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654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3655" name="TextBox 680"/>
          <p:cNvSpPr txBox="1">
            <a:spLocks noChangeArrowheads="1"/>
          </p:cNvSpPr>
          <p:nvPr/>
        </p:nvSpPr>
        <p:spPr bwMode="auto">
          <a:xfrm>
            <a:off x="4297363" y="8413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13.7</a:t>
            </a:r>
          </a:p>
        </p:txBody>
      </p:sp>
      <p:sp>
        <p:nvSpPr>
          <p:cNvPr id="23656" name="TextBox 681"/>
          <p:cNvSpPr txBox="1">
            <a:spLocks noChangeArrowheads="1"/>
          </p:cNvSpPr>
          <p:nvPr/>
        </p:nvSpPr>
        <p:spPr bwMode="auto">
          <a:xfrm>
            <a:off x="4375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3657" name="TextBox 682"/>
          <p:cNvSpPr txBox="1">
            <a:spLocks noChangeArrowheads="1"/>
          </p:cNvSpPr>
          <p:nvPr/>
        </p:nvSpPr>
        <p:spPr bwMode="auto">
          <a:xfrm>
            <a:off x="4375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3658" name="TextBox 684"/>
          <p:cNvSpPr txBox="1">
            <a:spLocks noChangeArrowheads="1"/>
          </p:cNvSpPr>
          <p:nvPr/>
        </p:nvSpPr>
        <p:spPr bwMode="auto">
          <a:xfrm>
            <a:off x="437515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3.4</a:t>
            </a:r>
          </a:p>
        </p:txBody>
      </p:sp>
      <p:sp>
        <p:nvSpPr>
          <p:cNvPr id="23659" name="TextBox 685"/>
          <p:cNvSpPr txBox="1">
            <a:spLocks noChangeArrowheads="1"/>
          </p:cNvSpPr>
          <p:nvPr/>
        </p:nvSpPr>
        <p:spPr bwMode="auto">
          <a:xfrm>
            <a:off x="437515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4.1</a:t>
            </a:r>
          </a:p>
        </p:txBody>
      </p:sp>
      <p:sp>
        <p:nvSpPr>
          <p:cNvPr id="23660" name="TextBox 686"/>
          <p:cNvSpPr txBox="1">
            <a:spLocks noChangeArrowheads="1"/>
          </p:cNvSpPr>
          <p:nvPr/>
        </p:nvSpPr>
        <p:spPr bwMode="auto">
          <a:xfrm>
            <a:off x="4395788" y="36734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23661" name="TextBox 687"/>
          <p:cNvSpPr txBox="1">
            <a:spLocks noChangeArrowheads="1"/>
          </p:cNvSpPr>
          <p:nvPr/>
        </p:nvSpPr>
        <p:spPr bwMode="auto">
          <a:xfrm>
            <a:off x="4267200" y="3048000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14.8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662" name="TextBox 688"/>
          <p:cNvSpPr txBox="1">
            <a:spLocks noChangeArrowheads="1"/>
          </p:cNvSpPr>
          <p:nvPr/>
        </p:nvSpPr>
        <p:spPr bwMode="auto">
          <a:xfrm>
            <a:off x="4311650" y="4502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663" name="TextBox 689"/>
          <p:cNvSpPr txBox="1">
            <a:spLocks noChangeArrowheads="1"/>
          </p:cNvSpPr>
          <p:nvPr/>
        </p:nvSpPr>
        <p:spPr bwMode="auto">
          <a:xfrm>
            <a:off x="4375150" y="6026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664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70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23671" name="TextBox 701"/>
          <p:cNvSpPr txBox="1">
            <a:spLocks noChangeArrowheads="1"/>
          </p:cNvSpPr>
          <p:nvPr/>
        </p:nvSpPr>
        <p:spPr bwMode="auto">
          <a:xfrm>
            <a:off x="624840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3672" name="TextBox 704"/>
          <p:cNvSpPr txBox="1">
            <a:spLocks noChangeArrowheads="1"/>
          </p:cNvSpPr>
          <p:nvPr/>
        </p:nvSpPr>
        <p:spPr bwMode="auto">
          <a:xfrm>
            <a:off x="6110288" y="50323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3673" name="TextBox 707"/>
          <p:cNvSpPr txBox="1">
            <a:spLocks noChangeArrowheads="1"/>
          </p:cNvSpPr>
          <p:nvPr/>
        </p:nvSpPr>
        <p:spPr bwMode="auto">
          <a:xfrm>
            <a:off x="609600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3674" name="TextBox 708"/>
          <p:cNvSpPr txBox="1">
            <a:spLocks noChangeArrowheads="1"/>
          </p:cNvSpPr>
          <p:nvPr/>
        </p:nvSpPr>
        <p:spPr bwMode="auto">
          <a:xfrm>
            <a:off x="6110288" y="38131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23675" name="TextBox 709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679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3680" name="TextBox 714"/>
          <p:cNvSpPr txBox="1">
            <a:spLocks noChangeArrowheads="1"/>
          </p:cNvSpPr>
          <p:nvPr/>
        </p:nvSpPr>
        <p:spPr bwMode="auto">
          <a:xfrm>
            <a:off x="5637213" y="838200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188</a:t>
            </a:r>
          </a:p>
        </p:txBody>
      </p:sp>
      <p:sp>
        <p:nvSpPr>
          <p:cNvPr id="23681" name="TextBox 715"/>
          <p:cNvSpPr txBox="1">
            <a:spLocks noChangeArrowheads="1"/>
          </p:cNvSpPr>
          <p:nvPr/>
        </p:nvSpPr>
        <p:spPr bwMode="auto">
          <a:xfrm>
            <a:off x="5715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3682" name="TextBox 716"/>
          <p:cNvSpPr txBox="1">
            <a:spLocks noChangeArrowheads="1"/>
          </p:cNvSpPr>
          <p:nvPr/>
        </p:nvSpPr>
        <p:spPr bwMode="auto">
          <a:xfrm>
            <a:off x="5715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3683" name="TextBox 717"/>
          <p:cNvSpPr txBox="1">
            <a:spLocks noChangeArrowheads="1"/>
          </p:cNvSpPr>
          <p:nvPr/>
        </p:nvSpPr>
        <p:spPr bwMode="auto">
          <a:xfrm>
            <a:off x="5715000" y="1600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684" name="TextBox 718"/>
          <p:cNvSpPr txBox="1">
            <a:spLocks noChangeArrowheads="1"/>
          </p:cNvSpPr>
          <p:nvPr/>
        </p:nvSpPr>
        <p:spPr bwMode="auto">
          <a:xfrm>
            <a:off x="563880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23685" name="TextBox 719"/>
          <p:cNvSpPr txBox="1">
            <a:spLocks noChangeArrowheads="1"/>
          </p:cNvSpPr>
          <p:nvPr/>
        </p:nvSpPr>
        <p:spPr bwMode="auto">
          <a:xfrm>
            <a:off x="571500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23686" name="TextBox 720"/>
          <p:cNvSpPr txBox="1">
            <a:spLocks noChangeArrowheads="1"/>
          </p:cNvSpPr>
          <p:nvPr/>
        </p:nvSpPr>
        <p:spPr bwMode="auto">
          <a:xfrm>
            <a:off x="5637213" y="3673475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746</a:t>
            </a:r>
          </a:p>
        </p:txBody>
      </p:sp>
      <p:sp>
        <p:nvSpPr>
          <p:cNvPr id="23687" name="TextBox 721"/>
          <p:cNvSpPr txBox="1">
            <a:spLocks noChangeArrowheads="1"/>
          </p:cNvSpPr>
          <p:nvPr/>
        </p:nvSpPr>
        <p:spPr bwMode="auto">
          <a:xfrm>
            <a:off x="568325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688" name="TextBox 722"/>
          <p:cNvSpPr txBox="1">
            <a:spLocks noChangeArrowheads="1"/>
          </p:cNvSpPr>
          <p:nvPr/>
        </p:nvSpPr>
        <p:spPr bwMode="auto">
          <a:xfrm>
            <a:off x="5637213" y="4502150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403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689" name="TextBox 723"/>
          <p:cNvSpPr txBox="1">
            <a:spLocks noChangeArrowheads="1"/>
          </p:cNvSpPr>
          <p:nvPr/>
        </p:nvSpPr>
        <p:spPr bwMode="auto">
          <a:xfrm>
            <a:off x="5715000" y="6026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690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94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23695" name="TextBox 735"/>
          <p:cNvSpPr txBox="1">
            <a:spLocks noChangeArrowheads="1"/>
          </p:cNvSpPr>
          <p:nvPr/>
        </p:nvSpPr>
        <p:spPr bwMode="auto">
          <a:xfrm>
            <a:off x="76644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23696" name="TextBox 736"/>
          <p:cNvSpPr txBox="1">
            <a:spLocks noChangeArrowheads="1"/>
          </p:cNvSpPr>
          <p:nvPr/>
        </p:nvSpPr>
        <p:spPr bwMode="auto">
          <a:xfrm>
            <a:off x="7437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23697" name="TextBox 741"/>
          <p:cNvSpPr txBox="1">
            <a:spLocks noChangeArrowheads="1"/>
          </p:cNvSpPr>
          <p:nvPr/>
        </p:nvSpPr>
        <p:spPr bwMode="auto">
          <a:xfrm>
            <a:off x="7423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23698" name="TextBox 743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702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3703" name="TextBox 748"/>
          <p:cNvSpPr txBox="1">
            <a:spLocks noChangeArrowheads="1"/>
          </p:cNvSpPr>
          <p:nvPr/>
        </p:nvSpPr>
        <p:spPr bwMode="auto">
          <a:xfrm>
            <a:off x="7010400" y="841375"/>
            <a:ext cx="458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197</a:t>
            </a:r>
          </a:p>
        </p:txBody>
      </p:sp>
      <p:sp>
        <p:nvSpPr>
          <p:cNvPr id="23704" name="TextBox 749"/>
          <p:cNvSpPr txBox="1">
            <a:spLocks noChangeArrowheads="1"/>
          </p:cNvSpPr>
          <p:nvPr/>
        </p:nvSpPr>
        <p:spPr bwMode="auto">
          <a:xfrm>
            <a:off x="7042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3705" name="TextBox 750"/>
          <p:cNvSpPr txBox="1">
            <a:spLocks noChangeArrowheads="1"/>
          </p:cNvSpPr>
          <p:nvPr/>
        </p:nvSpPr>
        <p:spPr bwMode="auto">
          <a:xfrm>
            <a:off x="7042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3706" name="TextBox 751"/>
          <p:cNvSpPr txBox="1">
            <a:spLocks noChangeArrowheads="1"/>
          </p:cNvSpPr>
          <p:nvPr/>
        </p:nvSpPr>
        <p:spPr bwMode="auto">
          <a:xfrm>
            <a:off x="7042150" y="16002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aseline="3000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3707" name="TextBox 753"/>
          <p:cNvSpPr txBox="1">
            <a:spLocks noChangeArrowheads="1"/>
          </p:cNvSpPr>
          <p:nvPr/>
        </p:nvSpPr>
        <p:spPr bwMode="auto">
          <a:xfrm>
            <a:off x="704215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3708" name="TextBox 754"/>
          <p:cNvSpPr txBox="1">
            <a:spLocks noChangeArrowheads="1"/>
          </p:cNvSpPr>
          <p:nvPr/>
        </p:nvSpPr>
        <p:spPr bwMode="auto">
          <a:xfrm>
            <a:off x="706278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3709" name="TextBox 755"/>
          <p:cNvSpPr txBox="1">
            <a:spLocks noChangeArrowheads="1"/>
          </p:cNvSpPr>
          <p:nvPr/>
        </p:nvSpPr>
        <p:spPr bwMode="auto">
          <a:xfrm>
            <a:off x="701040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7.4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710" name="TextBox 756"/>
          <p:cNvSpPr txBox="1">
            <a:spLocks noChangeArrowheads="1"/>
          </p:cNvSpPr>
          <p:nvPr/>
        </p:nvSpPr>
        <p:spPr bwMode="auto">
          <a:xfrm>
            <a:off x="7062788" y="4502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711" name="TextBox 757"/>
          <p:cNvSpPr txBox="1">
            <a:spLocks noChangeArrowheads="1"/>
          </p:cNvSpPr>
          <p:nvPr/>
        </p:nvSpPr>
        <p:spPr bwMode="auto">
          <a:xfrm>
            <a:off x="7042150" y="6026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712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714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718" name="TextBox 782"/>
          <p:cNvSpPr txBox="1">
            <a:spLocks noChangeArrowheads="1"/>
          </p:cNvSpPr>
          <p:nvPr/>
        </p:nvSpPr>
        <p:spPr bwMode="auto">
          <a:xfrm>
            <a:off x="8229600" y="8413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30105</a:t>
            </a:r>
          </a:p>
        </p:txBody>
      </p:sp>
      <p:sp>
        <p:nvSpPr>
          <p:cNvPr id="23719" name="TextBox 783"/>
          <p:cNvSpPr txBox="1">
            <a:spLocks noChangeArrowheads="1"/>
          </p:cNvSpPr>
          <p:nvPr/>
        </p:nvSpPr>
        <p:spPr bwMode="auto">
          <a:xfrm>
            <a:off x="8382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3720" name="TextBox 784"/>
          <p:cNvSpPr txBox="1">
            <a:spLocks noChangeArrowheads="1"/>
          </p:cNvSpPr>
          <p:nvPr/>
        </p:nvSpPr>
        <p:spPr bwMode="auto">
          <a:xfrm>
            <a:off x="8382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3721" name="TextBox 785"/>
          <p:cNvSpPr txBox="1">
            <a:spLocks noChangeArrowheads="1"/>
          </p:cNvSpPr>
          <p:nvPr/>
        </p:nvSpPr>
        <p:spPr bwMode="auto">
          <a:xfrm>
            <a:off x="8410575" y="16002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722" name="TextBox 786"/>
          <p:cNvSpPr txBox="1">
            <a:spLocks noChangeArrowheads="1"/>
          </p:cNvSpPr>
          <p:nvPr/>
        </p:nvSpPr>
        <p:spPr bwMode="auto">
          <a:xfrm>
            <a:off x="8382000" y="22891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3723" name="TextBox 787"/>
          <p:cNvSpPr txBox="1">
            <a:spLocks noChangeArrowheads="1"/>
          </p:cNvSpPr>
          <p:nvPr/>
        </p:nvSpPr>
        <p:spPr bwMode="auto">
          <a:xfrm>
            <a:off x="838200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3724" name="TextBox 788"/>
          <p:cNvSpPr txBox="1">
            <a:spLocks noChangeArrowheads="1"/>
          </p:cNvSpPr>
          <p:nvPr/>
        </p:nvSpPr>
        <p:spPr bwMode="auto">
          <a:xfrm>
            <a:off x="840263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3725" name="TextBox 789"/>
          <p:cNvSpPr txBox="1">
            <a:spLocks noChangeArrowheads="1"/>
          </p:cNvSpPr>
          <p:nvPr/>
        </p:nvSpPr>
        <p:spPr bwMode="auto">
          <a:xfrm>
            <a:off x="8420100" y="3048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726" name="TextBox 790"/>
          <p:cNvSpPr txBox="1">
            <a:spLocks noChangeArrowheads="1"/>
          </p:cNvSpPr>
          <p:nvPr/>
        </p:nvSpPr>
        <p:spPr bwMode="auto">
          <a:xfrm>
            <a:off x="8402638" y="4502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727" name="TextBox 791"/>
          <p:cNvSpPr txBox="1">
            <a:spLocks noChangeArrowheads="1"/>
          </p:cNvSpPr>
          <p:nvPr/>
        </p:nvSpPr>
        <p:spPr bwMode="auto">
          <a:xfrm>
            <a:off x="8382000" y="6026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728" name="TextBox 178"/>
          <p:cNvSpPr txBox="1">
            <a:spLocks noChangeArrowheads="1"/>
          </p:cNvSpPr>
          <p:nvPr/>
        </p:nvSpPr>
        <p:spPr bwMode="auto">
          <a:xfrm>
            <a:off x="915988" y="6248400"/>
            <a:ext cx="47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4.2</a:t>
            </a:r>
          </a:p>
        </p:txBody>
      </p:sp>
      <p:sp>
        <p:nvSpPr>
          <p:cNvPr id="23729" name="TextBox 180"/>
          <p:cNvSpPr txBox="1">
            <a:spLocks noChangeArrowheads="1"/>
          </p:cNvSpPr>
          <p:nvPr/>
        </p:nvSpPr>
        <p:spPr bwMode="auto">
          <a:xfrm>
            <a:off x="2266950" y="6248400"/>
            <a:ext cx="47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8.7</a:t>
            </a:r>
          </a:p>
        </p:txBody>
      </p:sp>
      <p:sp>
        <p:nvSpPr>
          <p:cNvPr id="23730" name="TextBox 183"/>
          <p:cNvSpPr txBox="1">
            <a:spLocks noChangeArrowheads="1"/>
          </p:cNvSpPr>
          <p:nvPr/>
        </p:nvSpPr>
        <p:spPr bwMode="auto">
          <a:xfrm>
            <a:off x="4800600" y="6248400"/>
            <a:ext cx="547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-9.3</a:t>
            </a:r>
          </a:p>
        </p:txBody>
      </p:sp>
      <p:sp>
        <p:nvSpPr>
          <p:cNvPr id="23731" name="TextBox 184"/>
          <p:cNvSpPr txBox="1">
            <a:spLocks noChangeArrowheads="1"/>
          </p:cNvSpPr>
          <p:nvPr/>
        </p:nvSpPr>
        <p:spPr bwMode="auto">
          <a:xfrm>
            <a:off x="3581400" y="6248400"/>
            <a:ext cx="593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11.7</a:t>
            </a:r>
          </a:p>
        </p:txBody>
      </p:sp>
      <p:sp>
        <p:nvSpPr>
          <p:cNvPr id="23732" name="TextBox 185"/>
          <p:cNvSpPr txBox="1">
            <a:spLocks noChangeArrowheads="1"/>
          </p:cNvSpPr>
          <p:nvPr/>
        </p:nvSpPr>
        <p:spPr bwMode="auto">
          <a:xfrm>
            <a:off x="6902450" y="22891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40740</a:t>
            </a:r>
          </a:p>
        </p:txBody>
      </p:sp>
      <p:sp>
        <p:nvSpPr>
          <p:cNvPr id="23733" name="TextBox 186"/>
          <p:cNvSpPr txBox="1">
            <a:spLocks noChangeArrowheads="1"/>
          </p:cNvSpPr>
          <p:nvPr/>
        </p:nvSpPr>
        <p:spPr bwMode="auto">
          <a:xfrm>
            <a:off x="2863850" y="3048000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13360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3734" name="TextBox 187"/>
          <p:cNvSpPr txBox="1">
            <a:spLocks noChangeArrowheads="1"/>
          </p:cNvSpPr>
          <p:nvPr/>
        </p:nvSpPr>
        <p:spPr bwMode="auto">
          <a:xfrm>
            <a:off x="4191000" y="1600200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22026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76200" y="996950"/>
            <a:ext cx="4619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5" name="Oval 4"/>
          <p:cNvSpPr/>
          <p:nvPr/>
        </p:nvSpPr>
        <p:spPr>
          <a:xfrm>
            <a:off x="76200" y="996950"/>
            <a:ext cx="447675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523875" y="1257300"/>
            <a:ext cx="960438" cy="63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1" name="TextBox 78"/>
          <p:cNvSpPr txBox="1">
            <a:spLocks noChangeArrowheads="1"/>
          </p:cNvSpPr>
          <p:nvPr/>
        </p:nvSpPr>
        <p:spPr bwMode="auto">
          <a:xfrm>
            <a:off x="76200" y="5791200"/>
            <a:ext cx="447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s[0]</a:t>
            </a:r>
          </a:p>
        </p:txBody>
      </p:sp>
      <p:sp>
        <p:nvSpPr>
          <p:cNvPr id="24582" name="TextBox 79"/>
          <p:cNvSpPr txBox="1">
            <a:spLocks noChangeArrowheads="1"/>
          </p:cNvSpPr>
          <p:nvPr/>
        </p:nvSpPr>
        <p:spPr bwMode="auto">
          <a:xfrm>
            <a:off x="1485900" y="5791200"/>
            <a:ext cx="447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24583" name="TextBox 3"/>
          <p:cNvSpPr txBox="1">
            <a:spLocks noChangeArrowheads="1"/>
          </p:cNvSpPr>
          <p:nvPr/>
        </p:nvSpPr>
        <p:spPr bwMode="auto">
          <a:xfrm>
            <a:off x="1484313" y="1009650"/>
            <a:ext cx="4619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09" name="Oval 108"/>
          <p:cNvSpPr/>
          <p:nvPr/>
        </p:nvSpPr>
        <p:spPr>
          <a:xfrm>
            <a:off x="1484313" y="1009650"/>
            <a:ext cx="449262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85" name="TextBox 85"/>
          <p:cNvSpPr txBox="1">
            <a:spLocks noChangeArrowheads="1"/>
          </p:cNvSpPr>
          <p:nvPr/>
        </p:nvSpPr>
        <p:spPr bwMode="auto">
          <a:xfrm>
            <a:off x="371475" y="152400"/>
            <a:ext cx="1177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z[0], z[1]=0.9,0.8</a:t>
            </a:r>
          </a:p>
        </p:txBody>
      </p:sp>
      <p:cxnSp>
        <p:nvCxnSpPr>
          <p:cNvPr id="26" name="Straight Connector 25"/>
          <p:cNvCxnSpPr>
            <a:endCxn id="49" idx="2"/>
          </p:cNvCxnSpPr>
          <p:nvPr/>
        </p:nvCxnSpPr>
        <p:spPr>
          <a:xfrm>
            <a:off x="1933575" y="1276350"/>
            <a:ext cx="95885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7" name="TextBox 3"/>
          <p:cNvSpPr txBox="1">
            <a:spLocks noChangeArrowheads="1"/>
          </p:cNvSpPr>
          <p:nvPr/>
        </p:nvSpPr>
        <p:spPr bwMode="auto">
          <a:xfrm>
            <a:off x="2892425" y="1009650"/>
            <a:ext cx="4635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800">
              <a:latin typeface="Calibri" pitchFamily="34" charset="0"/>
            </a:endParaRPr>
          </a:p>
          <a:p>
            <a:endParaRPr lang="en-US" sz="2800">
              <a:latin typeface="Calibri" pitchFamily="34" charset="0"/>
            </a:endParaRPr>
          </a:p>
          <a:p>
            <a:endParaRPr lang="en-US" sz="2800">
              <a:solidFill>
                <a:srgbClr val="C00000"/>
              </a:solidFill>
              <a:latin typeface="Calibri" pitchFamily="34" charset="0"/>
            </a:endParaRPr>
          </a:p>
          <a:p>
            <a:endParaRPr lang="en-US" sz="2800">
              <a:latin typeface="Calibri" pitchFamily="34" charset="0"/>
            </a:endParaRPr>
          </a:p>
          <a:p>
            <a:endParaRPr lang="en-US" sz="2800">
              <a:latin typeface="Calibri" pitchFamily="34" charset="0"/>
            </a:endParaRPr>
          </a:p>
          <a:p>
            <a:r>
              <a:rPr lang="en-US" sz="28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800">
              <a:latin typeface="Calibri" pitchFamily="34" charset="0"/>
            </a:endParaRPr>
          </a:p>
          <a:p>
            <a:endParaRPr lang="en-US" sz="2800">
              <a:latin typeface="Calibri" pitchFamily="34" charset="0"/>
            </a:endParaRPr>
          </a:p>
          <a:p>
            <a:endParaRPr lang="en-US" sz="28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2892425" y="1009650"/>
            <a:ext cx="449263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892425" y="3524250"/>
            <a:ext cx="449263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90" name="TextBox 52"/>
          <p:cNvSpPr txBox="1">
            <a:spLocks noChangeArrowheads="1"/>
          </p:cNvSpPr>
          <p:nvPr/>
        </p:nvSpPr>
        <p:spPr bwMode="auto">
          <a:xfrm>
            <a:off x="2894013" y="5802313"/>
            <a:ext cx="447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24591" name="TextBox 61"/>
          <p:cNvSpPr txBox="1">
            <a:spLocks noChangeArrowheads="1"/>
          </p:cNvSpPr>
          <p:nvPr/>
        </p:nvSpPr>
        <p:spPr bwMode="auto">
          <a:xfrm>
            <a:off x="1868488" y="152400"/>
            <a:ext cx="1223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z[2], z[3]=-0.1,0.5</a:t>
            </a:r>
          </a:p>
        </p:txBody>
      </p:sp>
      <p:cxnSp>
        <p:nvCxnSpPr>
          <p:cNvPr id="72" name="Straight Connector 71"/>
          <p:cNvCxnSpPr>
            <a:endCxn id="94" idx="2"/>
          </p:cNvCxnSpPr>
          <p:nvPr/>
        </p:nvCxnSpPr>
        <p:spPr>
          <a:xfrm>
            <a:off x="3341688" y="1276350"/>
            <a:ext cx="960437" cy="79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593" name="Group 8"/>
          <p:cNvGrpSpPr>
            <a:grpSpLocks/>
          </p:cNvGrpSpPr>
          <p:nvPr/>
        </p:nvGrpSpPr>
        <p:grpSpPr bwMode="auto">
          <a:xfrm>
            <a:off x="4302125" y="1017588"/>
            <a:ext cx="461963" cy="4400550"/>
            <a:chOff x="304800" y="1066800"/>
            <a:chExt cx="550151" cy="4401205"/>
          </a:xfrm>
        </p:grpSpPr>
        <p:sp>
          <p:nvSpPr>
            <p:cNvPr id="24645" name="TextBox 3"/>
            <p:cNvSpPr txBox="1">
              <a:spLocks noChangeArrowheads="1"/>
            </p:cNvSpPr>
            <p:nvPr/>
          </p:nvSpPr>
          <p:spPr bwMode="auto">
            <a:xfrm>
              <a:off x="304800" y="1066800"/>
              <a:ext cx="550151" cy="440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00000"/>
                  </a:solidFill>
                  <a:latin typeface="Calibri" pitchFamily="34" charset="0"/>
                </a:rPr>
                <a:t>00</a:t>
              </a:r>
            </a:p>
            <a:p>
              <a:endParaRPr lang="en-US" sz="2800">
                <a:latin typeface="Calibri" pitchFamily="34" charset="0"/>
              </a:endParaRPr>
            </a:p>
            <a:p>
              <a:endParaRPr lang="en-US" sz="2800">
                <a:latin typeface="Calibri" pitchFamily="34" charset="0"/>
              </a:endParaRPr>
            </a:p>
            <a:p>
              <a:r>
                <a:rPr lang="en-US" sz="2800">
                  <a:solidFill>
                    <a:srgbClr val="C00000"/>
                  </a:solidFill>
                  <a:latin typeface="Calibri" pitchFamily="34" charset="0"/>
                </a:rPr>
                <a:t>01</a:t>
              </a:r>
            </a:p>
            <a:p>
              <a:endParaRPr lang="en-US" sz="2800">
                <a:latin typeface="Calibri" pitchFamily="34" charset="0"/>
              </a:endParaRPr>
            </a:p>
            <a:p>
              <a:endParaRPr lang="en-US" sz="2800">
                <a:latin typeface="Calibri" pitchFamily="34" charset="0"/>
              </a:endParaRPr>
            </a:p>
            <a:p>
              <a:r>
                <a:rPr lang="en-US" sz="2800">
                  <a:solidFill>
                    <a:srgbClr val="C00000"/>
                  </a:solidFill>
                  <a:latin typeface="Calibri" pitchFamily="34" charset="0"/>
                </a:rPr>
                <a:t>10</a:t>
              </a:r>
            </a:p>
            <a:p>
              <a:endParaRPr lang="en-US" sz="2800">
                <a:latin typeface="Calibri" pitchFamily="34" charset="0"/>
              </a:endParaRPr>
            </a:p>
            <a:p>
              <a:endParaRPr lang="en-US" sz="2800">
                <a:latin typeface="Calibri" pitchFamily="34" charset="0"/>
              </a:endParaRPr>
            </a:p>
            <a:p>
              <a:r>
                <a:rPr lang="en-US" sz="2800">
                  <a:solidFill>
                    <a:srgbClr val="C00000"/>
                  </a:solidFill>
                  <a:latin typeface="Calibri" pitchFamily="34" charset="0"/>
                </a:rPr>
                <a:t>11</a:t>
              </a: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135" cy="53347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7367"/>
              <a:ext cx="533135" cy="53347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774"/>
              <a:ext cx="533135" cy="53347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393"/>
              <a:ext cx="533135" cy="53347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4594" name="TextBox 98"/>
          <p:cNvSpPr txBox="1">
            <a:spLocks noChangeArrowheads="1"/>
          </p:cNvSpPr>
          <p:nvPr/>
        </p:nvSpPr>
        <p:spPr bwMode="auto">
          <a:xfrm>
            <a:off x="3276600" y="149225"/>
            <a:ext cx="1177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z[4], z[5]=0.3,0.2</a:t>
            </a:r>
          </a:p>
        </p:txBody>
      </p:sp>
      <p:sp>
        <p:nvSpPr>
          <p:cNvPr id="24595" name="TextBox 99"/>
          <p:cNvSpPr txBox="1">
            <a:spLocks noChangeArrowheads="1"/>
          </p:cNvSpPr>
          <p:nvPr/>
        </p:nvSpPr>
        <p:spPr bwMode="auto">
          <a:xfrm>
            <a:off x="4302125" y="5802313"/>
            <a:ext cx="447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24596" name="TextBox 37"/>
          <p:cNvSpPr txBox="1">
            <a:spLocks noChangeArrowheads="1"/>
          </p:cNvSpPr>
          <p:nvPr/>
        </p:nvSpPr>
        <p:spPr bwMode="auto">
          <a:xfrm>
            <a:off x="5710238" y="5802313"/>
            <a:ext cx="447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749800" y="1284288"/>
            <a:ext cx="960438" cy="25082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598" name="Group 8"/>
          <p:cNvGrpSpPr>
            <a:grpSpLocks/>
          </p:cNvGrpSpPr>
          <p:nvPr/>
        </p:nvGrpSpPr>
        <p:grpSpPr bwMode="auto">
          <a:xfrm>
            <a:off x="5710238" y="1017588"/>
            <a:ext cx="461962" cy="4400550"/>
            <a:chOff x="304800" y="1066800"/>
            <a:chExt cx="550151" cy="4401205"/>
          </a:xfrm>
        </p:grpSpPr>
        <p:sp>
          <p:nvSpPr>
            <p:cNvPr id="24640" name="TextBox 3"/>
            <p:cNvSpPr txBox="1">
              <a:spLocks noChangeArrowheads="1"/>
            </p:cNvSpPr>
            <p:nvPr/>
          </p:nvSpPr>
          <p:spPr bwMode="auto">
            <a:xfrm>
              <a:off x="304800" y="1066800"/>
              <a:ext cx="550151" cy="440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00000"/>
                  </a:solidFill>
                  <a:latin typeface="Calibri" pitchFamily="34" charset="0"/>
                </a:rPr>
                <a:t>00</a:t>
              </a:r>
            </a:p>
            <a:p>
              <a:endParaRPr lang="en-US" sz="2800">
                <a:latin typeface="Calibri" pitchFamily="34" charset="0"/>
              </a:endParaRPr>
            </a:p>
            <a:p>
              <a:endParaRPr lang="en-US" sz="2800">
                <a:latin typeface="Calibri" pitchFamily="34" charset="0"/>
              </a:endParaRPr>
            </a:p>
            <a:p>
              <a:r>
                <a:rPr lang="en-US" sz="2800">
                  <a:solidFill>
                    <a:srgbClr val="C00000"/>
                  </a:solidFill>
                  <a:latin typeface="Calibri" pitchFamily="34" charset="0"/>
                </a:rPr>
                <a:t>01</a:t>
              </a:r>
            </a:p>
            <a:p>
              <a:endParaRPr lang="en-US" sz="2800">
                <a:latin typeface="Calibri" pitchFamily="34" charset="0"/>
              </a:endParaRPr>
            </a:p>
            <a:p>
              <a:endParaRPr lang="en-US" sz="2800">
                <a:latin typeface="Calibri" pitchFamily="34" charset="0"/>
              </a:endParaRPr>
            </a:p>
            <a:p>
              <a:r>
                <a:rPr lang="en-US" sz="2800">
                  <a:solidFill>
                    <a:srgbClr val="C00000"/>
                  </a:solidFill>
                  <a:latin typeface="Calibri" pitchFamily="34" charset="0"/>
                </a:rPr>
                <a:t>10</a:t>
              </a:r>
            </a:p>
            <a:p>
              <a:endParaRPr lang="en-US" sz="2800">
                <a:latin typeface="Calibri" pitchFamily="34" charset="0"/>
              </a:endParaRPr>
            </a:p>
            <a:p>
              <a:endParaRPr lang="en-US" sz="2800">
                <a:latin typeface="Calibri" pitchFamily="34" charset="0"/>
              </a:endParaRPr>
            </a:p>
            <a:p>
              <a:r>
                <a:rPr lang="en-US" sz="2800">
                  <a:solidFill>
                    <a:srgbClr val="C00000"/>
                  </a:solidFill>
                  <a:latin typeface="Calibri" pitchFamily="34" charset="0"/>
                </a:rPr>
                <a:t>11</a:t>
              </a:r>
            </a:p>
          </p:txBody>
        </p:sp>
        <p:sp>
          <p:nvSpPr>
            <p:cNvPr id="61" name="Oval 60"/>
            <p:cNvSpPr/>
            <p:nvPr/>
          </p:nvSpPr>
          <p:spPr>
            <a:xfrm>
              <a:off x="304800" y="1066800"/>
              <a:ext cx="533137" cy="53347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04800" y="4877367"/>
              <a:ext cx="533137" cy="53347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4800" y="3581774"/>
              <a:ext cx="533137" cy="53347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04800" y="2362393"/>
              <a:ext cx="533137" cy="53347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4599" name="TextBox 65"/>
          <p:cNvSpPr txBox="1">
            <a:spLocks noChangeArrowheads="1"/>
          </p:cNvSpPr>
          <p:nvPr/>
        </p:nvSpPr>
        <p:spPr bwMode="auto">
          <a:xfrm>
            <a:off x="4724400" y="152400"/>
            <a:ext cx="1039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z[6], z[7]=-2,-2</a:t>
            </a:r>
          </a:p>
        </p:txBody>
      </p:sp>
      <p:sp>
        <p:nvSpPr>
          <p:cNvPr id="24600" name="TextBox 69"/>
          <p:cNvSpPr txBox="1">
            <a:spLocks noChangeArrowheads="1"/>
          </p:cNvSpPr>
          <p:nvPr/>
        </p:nvSpPr>
        <p:spPr bwMode="auto">
          <a:xfrm>
            <a:off x="5773738" y="685800"/>
            <a:ext cx="346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Calibri" pitchFamily="34" charset="0"/>
              </a:rPr>
              <a:t>5.2</a:t>
            </a:r>
          </a:p>
        </p:txBody>
      </p:sp>
      <p:sp>
        <p:nvSpPr>
          <p:cNvPr id="24601" name="TextBox 72"/>
          <p:cNvSpPr txBox="1">
            <a:spLocks noChangeArrowheads="1"/>
          </p:cNvSpPr>
          <p:nvPr/>
        </p:nvSpPr>
        <p:spPr bwMode="auto">
          <a:xfrm>
            <a:off x="5811838" y="1981200"/>
            <a:ext cx="346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24602" name="TextBox 77"/>
          <p:cNvSpPr txBox="1">
            <a:spLocks noChangeArrowheads="1"/>
          </p:cNvSpPr>
          <p:nvPr/>
        </p:nvSpPr>
        <p:spPr bwMode="auto">
          <a:xfrm>
            <a:off x="5773738" y="3197225"/>
            <a:ext cx="346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6.6</a:t>
            </a:r>
          </a:p>
        </p:txBody>
      </p:sp>
      <p:sp>
        <p:nvSpPr>
          <p:cNvPr id="24603" name="TextBox 83"/>
          <p:cNvSpPr txBox="1">
            <a:spLocks noChangeArrowheads="1"/>
          </p:cNvSpPr>
          <p:nvPr/>
        </p:nvSpPr>
        <p:spPr bwMode="auto">
          <a:xfrm>
            <a:off x="5773738" y="4495800"/>
            <a:ext cx="346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24604" name="TextBox 51"/>
          <p:cNvSpPr txBox="1">
            <a:spLocks noChangeArrowheads="1"/>
          </p:cNvSpPr>
          <p:nvPr/>
        </p:nvSpPr>
        <p:spPr bwMode="auto">
          <a:xfrm>
            <a:off x="7113588" y="5868988"/>
            <a:ext cx="531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24605" name="TextBox 53"/>
          <p:cNvSpPr txBox="1">
            <a:spLocks noChangeArrowheads="1"/>
          </p:cNvSpPr>
          <p:nvPr/>
        </p:nvSpPr>
        <p:spPr bwMode="auto">
          <a:xfrm>
            <a:off x="8528050" y="58689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6148388" y="2541588"/>
            <a:ext cx="965200" cy="12588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7" name="TextBox 73"/>
          <p:cNvSpPr txBox="1">
            <a:spLocks noChangeArrowheads="1"/>
          </p:cNvSpPr>
          <p:nvPr/>
        </p:nvSpPr>
        <p:spPr bwMode="auto">
          <a:xfrm>
            <a:off x="6213475" y="914400"/>
            <a:ext cx="309563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24608" name="TextBox 76"/>
          <p:cNvSpPr txBox="1">
            <a:spLocks noChangeArrowheads="1"/>
          </p:cNvSpPr>
          <p:nvPr/>
        </p:nvSpPr>
        <p:spPr bwMode="auto">
          <a:xfrm>
            <a:off x="6213475" y="1327150"/>
            <a:ext cx="309563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24609" name="TextBox 80"/>
          <p:cNvSpPr txBox="1">
            <a:spLocks noChangeArrowheads="1"/>
          </p:cNvSpPr>
          <p:nvPr/>
        </p:nvSpPr>
        <p:spPr bwMode="auto">
          <a:xfrm>
            <a:off x="6148388" y="5086350"/>
            <a:ext cx="309562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24610" name="TextBox 81"/>
          <p:cNvSpPr txBox="1">
            <a:spLocks noChangeArrowheads="1"/>
          </p:cNvSpPr>
          <p:nvPr/>
        </p:nvSpPr>
        <p:spPr bwMode="auto">
          <a:xfrm>
            <a:off x="6019800" y="4616450"/>
            <a:ext cx="309563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24611" name="TextBox 87"/>
          <p:cNvSpPr txBox="1">
            <a:spLocks noChangeArrowheads="1"/>
          </p:cNvSpPr>
          <p:nvPr/>
        </p:nvSpPr>
        <p:spPr bwMode="auto">
          <a:xfrm>
            <a:off x="6084888" y="3284538"/>
            <a:ext cx="309562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Calibri" pitchFamily="34" charset="0"/>
              </a:rPr>
              <a:t>10</a:t>
            </a:r>
          </a:p>
        </p:txBody>
      </p:sp>
      <p:grpSp>
        <p:nvGrpSpPr>
          <p:cNvPr id="24612" name="Group 8"/>
          <p:cNvGrpSpPr>
            <a:grpSpLocks/>
          </p:cNvGrpSpPr>
          <p:nvPr/>
        </p:nvGrpSpPr>
        <p:grpSpPr bwMode="auto">
          <a:xfrm>
            <a:off x="7113588" y="950913"/>
            <a:ext cx="463550" cy="4522787"/>
            <a:chOff x="304800" y="1066800"/>
            <a:chExt cx="550151" cy="4401205"/>
          </a:xfrm>
        </p:grpSpPr>
        <p:sp>
          <p:nvSpPr>
            <p:cNvPr id="24635" name="TextBox 3"/>
            <p:cNvSpPr txBox="1">
              <a:spLocks noChangeArrowheads="1"/>
            </p:cNvSpPr>
            <p:nvPr/>
          </p:nvSpPr>
          <p:spPr bwMode="auto">
            <a:xfrm>
              <a:off x="304800" y="1066800"/>
              <a:ext cx="550151" cy="440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00000"/>
                  </a:solidFill>
                  <a:latin typeface="Calibri" pitchFamily="34" charset="0"/>
                </a:rPr>
                <a:t>00</a:t>
              </a:r>
            </a:p>
            <a:p>
              <a:endParaRPr lang="en-US" sz="2800">
                <a:latin typeface="Calibri" pitchFamily="34" charset="0"/>
              </a:endParaRPr>
            </a:p>
            <a:p>
              <a:endParaRPr lang="en-US" sz="2800">
                <a:latin typeface="Calibri" pitchFamily="34" charset="0"/>
              </a:endParaRPr>
            </a:p>
            <a:p>
              <a:r>
                <a:rPr lang="en-US" sz="2800">
                  <a:solidFill>
                    <a:srgbClr val="C00000"/>
                  </a:solidFill>
                  <a:latin typeface="Calibri" pitchFamily="34" charset="0"/>
                </a:rPr>
                <a:t>01</a:t>
              </a:r>
            </a:p>
            <a:p>
              <a:endParaRPr lang="en-US" sz="2800">
                <a:latin typeface="Calibri" pitchFamily="34" charset="0"/>
              </a:endParaRPr>
            </a:p>
            <a:p>
              <a:endParaRPr lang="en-US" sz="2800">
                <a:latin typeface="Calibri" pitchFamily="34" charset="0"/>
              </a:endParaRPr>
            </a:p>
            <a:p>
              <a:r>
                <a:rPr lang="en-US" sz="2800">
                  <a:solidFill>
                    <a:srgbClr val="C00000"/>
                  </a:solidFill>
                  <a:latin typeface="Calibri" pitchFamily="34" charset="0"/>
                </a:rPr>
                <a:t>10</a:t>
              </a:r>
            </a:p>
            <a:p>
              <a:endParaRPr lang="en-US" sz="2800">
                <a:latin typeface="Calibri" pitchFamily="34" charset="0"/>
              </a:endParaRPr>
            </a:p>
            <a:p>
              <a:endParaRPr lang="en-US" sz="2800">
                <a:latin typeface="Calibri" pitchFamily="34" charset="0"/>
              </a:endParaRPr>
            </a:p>
            <a:p>
              <a:r>
                <a:rPr lang="en-US" sz="2800">
                  <a:solidFill>
                    <a:srgbClr val="C00000"/>
                  </a:solidFill>
                  <a:latin typeface="Calibri" pitchFamily="34" charset="0"/>
                </a:rPr>
                <a:t>11</a:t>
              </a:r>
            </a:p>
          </p:txBody>
        </p:sp>
        <p:sp>
          <p:nvSpPr>
            <p:cNvPr id="91" name="Oval 90"/>
            <p:cNvSpPr/>
            <p:nvPr/>
          </p:nvSpPr>
          <p:spPr>
            <a:xfrm>
              <a:off x="304800" y="1066800"/>
              <a:ext cx="533194" cy="53296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304800" y="4876338"/>
              <a:ext cx="533194" cy="53450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304800" y="3581775"/>
              <a:ext cx="533194" cy="53296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304800" y="2362907"/>
              <a:ext cx="533194" cy="5329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106" name="Straight Connector 105"/>
          <p:cNvCxnSpPr/>
          <p:nvPr/>
        </p:nvCxnSpPr>
        <p:spPr>
          <a:xfrm rot="5400000" flipH="1" flipV="1">
            <a:off x="7396162" y="1384301"/>
            <a:ext cx="1298575" cy="965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14" name="TextBox 116"/>
          <p:cNvSpPr txBox="1">
            <a:spLocks noChangeArrowheads="1"/>
          </p:cNvSpPr>
          <p:nvPr/>
        </p:nvSpPr>
        <p:spPr bwMode="auto">
          <a:xfrm>
            <a:off x="7627938" y="1335088"/>
            <a:ext cx="309562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24615" name="TextBox 117"/>
          <p:cNvSpPr txBox="1">
            <a:spLocks noChangeArrowheads="1"/>
          </p:cNvSpPr>
          <p:nvPr/>
        </p:nvSpPr>
        <p:spPr bwMode="auto">
          <a:xfrm>
            <a:off x="7562850" y="5094288"/>
            <a:ext cx="30956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24616" name="TextBox 118"/>
          <p:cNvSpPr txBox="1">
            <a:spLocks noChangeArrowheads="1"/>
          </p:cNvSpPr>
          <p:nvPr/>
        </p:nvSpPr>
        <p:spPr bwMode="auto">
          <a:xfrm>
            <a:off x="7434263" y="4624388"/>
            <a:ext cx="309562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24617" name="TextBox 119"/>
          <p:cNvSpPr txBox="1">
            <a:spLocks noChangeArrowheads="1"/>
          </p:cNvSpPr>
          <p:nvPr/>
        </p:nvSpPr>
        <p:spPr bwMode="auto">
          <a:xfrm>
            <a:off x="7493000" y="3941763"/>
            <a:ext cx="309563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24618" name="TextBox 120"/>
          <p:cNvSpPr txBox="1">
            <a:spLocks noChangeArrowheads="1"/>
          </p:cNvSpPr>
          <p:nvPr/>
        </p:nvSpPr>
        <p:spPr bwMode="auto">
          <a:xfrm>
            <a:off x="7499350" y="2667000"/>
            <a:ext cx="309563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24619" name="TextBox 121"/>
          <p:cNvSpPr txBox="1">
            <a:spLocks noChangeArrowheads="1"/>
          </p:cNvSpPr>
          <p:nvPr/>
        </p:nvSpPr>
        <p:spPr bwMode="auto">
          <a:xfrm>
            <a:off x="7499350" y="2039938"/>
            <a:ext cx="30956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24620" name="TextBox 122"/>
          <p:cNvSpPr txBox="1">
            <a:spLocks noChangeArrowheads="1"/>
          </p:cNvSpPr>
          <p:nvPr/>
        </p:nvSpPr>
        <p:spPr bwMode="auto">
          <a:xfrm>
            <a:off x="7499350" y="3294063"/>
            <a:ext cx="309563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Calibri" pitchFamily="34" charset="0"/>
              </a:rPr>
              <a:t>10</a:t>
            </a:r>
          </a:p>
        </p:txBody>
      </p:sp>
      <p:grpSp>
        <p:nvGrpSpPr>
          <p:cNvPr id="24621" name="Group 8"/>
          <p:cNvGrpSpPr>
            <a:grpSpLocks/>
          </p:cNvGrpSpPr>
          <p:nvPr/>
        </p:nvGrpSpPr>
        <p:grpSpPr bwMode="auto">
          <a:xfrm>
            <a:off x="8528050" y="950913"/>
            <a:ext cx="463550" cy="4522787"/>
            <a:chOff x="304800" y="1066800"/>
            <a:chExt cx="550151" cy="4401205"/>
          </a:xfrm>
        </p:grpSpPr>
        <p:sp>
          <p:nvSpPr>
            <p:cNvPr id="24630" name="TextBox 3"/>
            <p:cNvSpPr txBox="1">
              <a:spLocks noChangeArrowheads="1"/>
            </p:cNvSpPr>
            <p:nvPr/>
          </p:nvSpPr>
          <p:spPr bwMode="auto">
            <a:xfrm>
              <a:off x="304800" y="1066800"/>
              <a:ext cx="550151" cy="440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00000"/>
                  </a:solidFill>
                  <a:latin typeface="Calibri" pitchFamily="34" charset="0"/>
                </a:rPr>
                <a:t>00</a:t>
              </a:r>
            </a:p>
            <a:p>
              <a:endParaRPr lang="en-US" sz="2800">
                <a:latin typeface="Calibri" pitchFamily="34" charset="0"/>
              </a:endParaRPr>
            </a:p>
            <a:p>
              <a:endParaRPr lang="en-US" sz="2800">
                <a:latin typeface="Calibri" pitchFamily="34" charset="0"/>
              </a:endParaRPr>
            </a:p>
            <a:p>
              <a:r>
                <a:rPr lang="en-US" sz="2800">
                  <a:solidFill>
                    <a:srgbClr val="C00000"/>
                  </a:solidFill>
                  <a:latin typeface="Calibri" pitchFamily="34" charset="0"/>
                </a:rPr>
                <a:t>01</a:t>
              </a:r>
            </a:p>
            <a:p>
              <a:endParaRPr lang="en-US" sz="2800">
                <a:latin typeface="Calibri" pitchFamily="34" charset="0"/>
              </a:endParaRPr>
            </a:p>
            <a:p>
              <a:endParaRPr lang="en-US" sz="2800">
                <a:latin typeface="Calibri" pitchFamily="34" charset="0"/>
              </a:endParaRPr>
            </a:p>
            <a:p>
              <a:r>
                <a:rPr lang="en-US" sz="2800">
                  <a:solidFill>
                    <a:srgbClr val="C00000"/>
                  </a:solidFill>
                  <a:latin typeface="Calibri" pitchFamily="34" charset="0"/>
                </a:rPr>
                <a:t>10</a:t>
              </a:r>
            </a:p>
            <a:p>
              <a:endParaRPr lang="en-US" sz="2800">
                <a:latin typeface="Calibri" pitchFamily="34" charset="0"/>
              </a:endParaRPr>
            </a:p>
            <a:p>
              <a:endParaRPr lang="en-US" sz="2800">
                <a:latin typeface="Calibri" pitchFamily="34" charset="0"/>
              </a:endParaRPr>
            </a:p>
            <a:p>
              <a:r>
                <a:rPr lang="en-US" sz="2800">
                  <a:solidFill>
                    <a:srgbClr val="C00000"/>
                  </a:solidFill>
                  <a:latin typeface="Calibri" pitchFamily="34" charset="0"/>
                </a:rPr>
                <a:t>11</a:t>
              </a:r>
            </a:p>
          </p:txBody>
        </p:sp>
        <p:sp>
          <p:nvSpPr>
            <p:cNvPr id="126" name="Oval 125"/>
            <p:cNvSpPr/>
            <p:nvPr/>
          </p:nvSpPr>
          <p:spPr>
            <a:xfrm>
              <a:off x="304800" y="1066800"/>
              <a:ext cx="533195" cy="53296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304800" y="4876338"/>
              <a:ext cx="533195" cy="53450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304800" y="3581775"/>
              <a:ext cx="533195" cy="53296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304800" y="2362907"/>
              <a:ext cx="533195" cy="5329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4622" name="TextBox 130"/>
          <p:cNvSpPr txBox="1">
            <a:spLocks noChangeArrowheads="1"/>
          </p:cNvSpPr>
          <p:nvPr/>
        </p:nvSpPr>
        <p:spPr bwMode="auto">
          <a:xfrm>
            <a:off x="6122988" y="152400"/>
            <a:ext cx="1182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z[8], z[9]=-2,2</a:t>
            </a:r>
          </a:p>
        </p:txBody>
      </p:sp>
      <p:sp>
        <p:nvSpPr>
          <p:cNvPr id="24623" name="TextBox 131"/>
          <p:cNvSpPr txBox="1">
            <a:spLocks noChangeArrowheads="1"/>
          </p:cNvSpPr>
          <p:nvPr/>
        </p:nvSpPr>
        <p:spPr bwMode="auto">
          <a:xfrm>
            <a:off x="7448550" y="152400"/>
            <a:ext cx="1420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z[10], z[11]=-1,-1</a:t>
            </a:r>
          </a:p>
        </p:txBody>
      </p:sp>
      <p:sp>
        <p:nvSpPr>
          <p:cNvPr id="24624" name="TextBox 129"/>
          <p:cNvSpPr txBox="1">
            <a:spLocks noChangeArrowheads="1"/>
          </p:cNvSpPr>
          <p:nvPr/>
        </p:nvSpPr>
        <p:spPr bwMode="auto">
          <a:xfrm>
            <a:off x="7162800" y="685800"/>
            <a:ext cx="346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Calibri" pitchFamily="34" charset="0"/>
              </a:rPr>
              <a:t>5.2</a:t>
            </a:r>
          </a:p>
        </p:txBody>
      </p:sp>
      <p:sp>
        <p:nvSpPr>
          <p:cNvPr id="24625" name="TextBox 133"/>
          <p:cNvSpPr txBox="1">
            <a:spLocks noChangeArrowheads="1"/>
          </p:cNvSpPr>
          <p:nvPr/>
        </p:nvSpPr>
        <p:spPr bwMode="auto">
          <a:xfrm>
            <a:off x="7162800" y="31972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5.2</a:t>
            </a:r>
          </a:p>
        </p:txBody>
      </p:sp>
      <p:sp>
        <p:nvSpPr>
          <p:cNvPr id="24626" name="TextBox 135"/>
          <p:cNvSpPr txBox="1">
            <a:spLocks noChangeArrowheads="1"/>
          </p:cNvSpPr>
          <p:nvPr/>
        </p:nvSpPr>
        <p:spPr bwMode="auto">
          <a:xfrm>
            <a:off x="7086600" y="1981200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10.6</a:t>
            </a:r>
          </a:p>
        </p:txBody>
      </p:sp>
      <p:sp>
        <p:nvSpPr>
          <p:cNvPr id="24627" name="TextBox 137"/>
          <p:cNvSpPr txBox="1">
            <a:spLocks noChangeArrowheads="1"/>
          </p:cNvSpPr>
          <p:nvPr/>
        </p:nvSpPr>
        <p:spPr bwMode="auto">
          <a:xfrm>
            <a:off x="7121525" y="45688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5.6</a:t>
            </a:r>
          </a:p>
        </p:txBody>
      </p:sp>
      <p:sp>
        <p:nvSpPr>
          <p:cNvPr id="24628" name="TextBox 139"/>
          <p:cNvSpPr txBox="1">
            <a:spLocks noChangeArrowheads="1"/>
          </p:cNvSpPr>
          <p:nvPr/>
        </p:nvSpPr>
        <p:spPr bwMode="auto">
          <a:xfrm>
            <a:off x="8534400" y="609600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Calibri" pitchFamily="34" charset="0"/>
              </a:rPr>
              <a:t>12.6</a:t>
            </a:r>
          </a:p>
        </p:txBody>
      </p:sp>
      <p:sp>
        <p:nvSpPr>
          <p:cNvPr id="24629" name="TextBox 140"/>
          <p:cNvSpPr txBox="1">
            <a:spLocks noChangeArrowheads="1"/>
          </p:cNvSpPr>
          <p:nvPr/>
        </p:nvSpPr>
        <p:spPr bwMode="auto">
          <a:xfrm>
            <a:off x="2579688" y="6248400"/>
            <a:ext cx="5006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Viterbi estimate of </a:t>
            </a:r>
            <a:r>
              <a:rPr lang="en-US" sz="2400" u="sng">
                <a:solidFill>
                  <a:srgbClr val="0070C0"/>
                </a:solidFill>
                <a:latin typeface="Calibri" pitchFamily="34" charset="0"/>
              </a:rPr>
              <a:t>four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 info bits:  0001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6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25607" name="TextBox 83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25608" name="TextBox 84"/>
          <p:cNvSpPr txBox="1">
            <a:spLocks noChangeArrowheads="1"/>
          </p:cNvSpPr>
          <p:nvPr/>
        </p:nvSpPr>
        <p:spPr bwMode="auto">
          <a:xfrm>
            <a:off x="776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25609" name="TextBox 120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13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5614" name="TextBox 169"/>
          <p:cNvSpPr txBox="1">
            <a:spLocks noChangeArrowheads="1"/>
          </p:cNvSpPr>
          <p:nvPr/>
        </p:nvSpPr>
        <p:spPr bwMode="auto">
          <a:xfrm>
            <a:off x="392113" y="838200"/>
            <a:ext cx="27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5615" name="TextBox 170"/>
          <p:cNvSpPr txBox="1">
            <a:spLocks noChangeArrowheads="1"/>
          </p:cNvSpPr>
          <p:nvPr/>
        </p:nvSpPr>
        <p:spPr bwMode="auto">
          <a:xfrm>
            <a:off x="381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5616" name="TextBox 173"/>
          <p:cNvSpPr txBox="1">
            <a:spLocks noChangeArrowheads="1"/>
          </p:cNvSpPr>
          <p:nvPr/>
        </p:nvSpPr>
        <p:spPr bwMode="auto">
          <a:xfrm>
            <a:off x="381000" y="381000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5617" name="TextBox 175"/>
          <p:cNvSpPr txBox="1">
            <a:spLocks noChangeArrowheads="1"/>
          </p:cNvSpPr>
          <p:nvPr/>
        </p:nvSpPr>
        <p:spPr bwMode="auto">
          <a:xfrm>
            <a:off x="38100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5618" name="TextBox 181"/>
          <p:cNvSpPr txBox="1">
            <a:spLocks noChangeArrowheads="1"/>
          </p:cNvSpPr>
          <p:nvPr/>
        </p:nvSpPr>
        <p:spPr bwMode="auto">
          <a:xfrm>
            <a:off x="38100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5619" name="TextBox 182"/>
          <p:cNvSpPr txBox="1">
            <a:spLocks noChangeArrowheads="1"/>
          </p:cNvSpPr>
          <p:nvPr/>
        </p:nvSpPr>
        <p:spPr bwMode="auto">
          <a:xfrm>
            <a:off x="401638" y="36703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5620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6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25627" name="TextBox 599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1.5</a:t>
            </a:r>
          </a:p>
        </p:txBody>
      </p:sp>
      <p:sp>
        <p:nvSpPr>
          <p:cNvPr id="25628" name="TextBox 600"/>
          <p:cNvSpPr txBox="1">
            <a:spLocks noChangeArrowheads="1"/>
          </p:cNvSpPr>
          <p:nvPr/>
        </p:nvSpPr>
        <p:spPr bwMode="auto">
          <a:xfrm>
            <a:off x="2103438" y="1755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0.7</a:t>
            </a:r>
          </a:p>
        </p:txBody>
      </p:sp>
      <p:sp>
        <p:nvSpPr>
          <p:cNvPr id="25629" name="TextBox 603"/>
          <p:cNvSpPr txBox="1">
            <a:spLocks noChangeArrowheads="1"/>
          </p:cNvSpPr>
          <p:nvPr/>
        </p:nvSpPr>
        <p:spPr bwMode="auto">
          <a:xfrm>
            <a:off x="2082800" y="43021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25630" name="TextBox 606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1.8</a:t>
            </a:r>
          </a:p>
        </p:txBody>
      </p:sp>
      <p:sp>
        <p:nvSpPr>
          <p:cNvPr id="25631" name="TextBox 607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35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5636" name="TextBox 612"/>
          <p:cNvSpPr txBox="1">
            <a:spLocks noChangeArrowheads="1"/>
          </p:cNvSpPr>
          <p:nvPr/>
        </p:nvSpPr>
        <p:spPr bwMode="auto">
          <a:xfrm>
            <a:off x="171926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25637" name="TextBox 613"/>
          <p:cNvSpPr txBox="1">
            <a:spLocks noChangeArrowheads="1"/>
          </p:cNvSpPr>
          <p:nvPr/>
        </p:nvSpPr>
        <p:spPr bwMode="auto">
          <a:xfrm>
            <a:off x="1708150" y="76200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5638" name="TextBox 614"/>
          <p:cNvSpPr txBox="1">
            <a:spLocks noChangeArrowheads="1"/>
          </p:cNvSpPr>
          <p:nvPr/>
        </p:nvSpPr>
        <p:spPr bwMode="auto">
          <a:xfrm>
            <a:off x="1708150" y="381000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5639" name="TextBox 615"/>
          <p:cNvSpPr txBox="1">
            <a:spLocks noChangeArrowheads="1"/>
          </p:cNvSpPr>
          <p:nvPr/>
        </p:nvSpPr>
        <p:spPr bwMode="auto">
          <a:xfrm>
            <a:off x="1568450" y="159702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54186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640" name="TextBox 616"/>
          <p:cNvSpPr txBox="1">
            <a:spLocks noChangeArrowheads="1"/>
          </p:cNvSpPr>
          <p:nvPr/>
        </p:nvSpPr>
        <p:spPr bwMode="auto">
          <a:xfrm>
            <a:off x="170815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5641" name="TextBox 617"/>
          <p:cNvSpPr txBox="1">
            <a:spLocks noChangeArrowheads="1"/>
          </p:cNvSpPr>
          <p:nvPr/>
        </p:nvSpPr>
        <p:spPr bwMode="auto">
          <a:xfrm>
            <a:off x="170815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5642" name="TextBox 618"/>
          <p:cNvSpPr txBox="1">
            <a:spLocks noChangeArrowheads="1"/>
          </p:cNvSpPr>
          <p:nvPr/>
        </p:nvSpPr>
        <p:spPr bwMode="auto">
          <a:xfrm>
            <a:off x="172878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25643" name="TextBox 619"/>
          <p:cNvSpPr txBox="1">
            <a:spLocks noChangeArrowheads="1"/>
          </p:cNvSpPr>
          <p:nvPr/>
        </p:nvSpPr>
        <p:spPr bwMode="auto">
          <a:xfrm>
            <a:off x="1746250" y="31178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644" name="TextBox 620"/>
          <p:cNvSpPr txBox="1">
            <a:spLocks noChangeArrowheads="1"/>
          </p:cNvSpPr>
          <p:nvPr/>
        </p:nvSpPr>
        <p:spPr bwMode="auto">
          <a:xfrm>
            <a:off x="1524000" y="44989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24353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645" name="TextBox 621"/>
          <p:cNvSpPr txBox="1">
            <a:spLocks noChangeArrowheads="1"/>
          </p:cNvSpPr>
          <p:nvPr/>
        </p:nvSpPr>
        <p:spPr bwMode="auto">
          <a:xfrm>
            <a:off x="1708150" y="60229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646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56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25657" name="TextBox 633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25658" name="TextBox 634"/>
          <p:cNvSpPr txBox="1">
            <a:spLocks noChangeArrowheads="1"/>
          </p:cNvSpPr>
          <p:nvPr/>
        </p:nvSpPr>
        <p:spPr bwMode="auto">
          <a:xfrm>
            <a:off x="3443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25659" name="TextBox 635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25660" name="TextBox 636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25661" name="TextBox 637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25662" name="TextBox 638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25663" name="TextBox 639"/>
          <p:cNvSpPr txBox="1">
            <a:spLocks noChangeArrowheads="1"/>
          </p:cNvSpPr>
          <p:nvPr/>
        </p:nvSpPr>
        <p:spPr bwMode="auto">
          <a:xfrm>
            <a:off x="3429000" y="2365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25664" name="TextBox 640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25665" name="TextBox 641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69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5670" name="TextBox 646"/>
          <p:cNvSpPr txBox="1">
            <a:spLocks noChangeArrowheads="1"/>
          </p:cNvSpPr>
          <p:nvPr/>
        </p:nvSpPr>
        <p:spPr bwMode="auto">
          <a:xfrm>
            <a:off x="3059113" y="838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8.2</a:t>
            </a:r>
          </a:p>
        </p:txBody>
      </p:sp>
      <p:sp>
        <p:nvSpPr>
          <p:cNvPr id="25671" name="TextBox 647"/>
          <p:cNvSpPr txBox="1">
            <a:spLocks noChangeArrowheads="1"/>
          </p:cNvSpPr>
          <p:nvPr/>
        </p:nvSpPr>
        <p:spPr bwMode="auto">
          <a:xfrm>
            <a:off x="3048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5672" name="TextBox 648"/>
          <p:cNvSpPr txBox="1">
            <a:spLocks noChangeArrowheads="1"/>
          </p:cNvSpPr>
          <p:nvPr/>
        </p:nvSpPr>
        <p:spPr bwMode="auto">
          <a:xfrm>
            <a:off x="3048000" y="381000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5673" name="TextBox 649"/>
          <p:cNvSpPr txBox="1">
            <a:spLocks noChangeArrowheads="1"/>
          </p:cNvSpPr>
          <p:nvPr/>
        </p:nvSpPr>
        <p:spPr bwMode="auto">
          <a:xfrm>
            <a:off x="2863850" y="1600200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36316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674" name="TextBox 650"/>
          <p:cNvSpPr txBox="1">
            <a:spLocks noChangeArrowheads="1"/>
          </p:cNvSpPr>
          <p:nvPr/>
        </p:nvSpPr>
        <p:spPr bwMode="auto">
          <a:xfrm>
            <a:off x="3048000" y="2286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0.3</a:t>
            </a:r>
          </a:p>
        </p:txBody>
      </p:sp>
      <p:sp>
        <p:nvSpPr>
          <p:cNvPr id="25675" name="TextBox 651"/>
          <p:cNvSpPr txBox="1">
            <a:spLocks noChangeArrowheads="1"/>
          </p:cNvSpPr>
          <p:nvPr/>
        </p:nvSpPr>
        <p:spPr bwMode="auto">
          <a:xfrm>
            <a:off x="3048000" y="5184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25676" name="TextBox 652"/>
          <p:cNvSpPr txBox="1">
            <a:spLocks noChangeArrowheads="1"/>
          </p:cNvSpPr>
          <p:nvPr/>
        </p:nvSpPr>
        <p:spPr bwMode="auto">
          <a:xfrm>
            <a:off x="306863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3.7</a:t>
            </a:r>
          </a:p>
        </p:txBody>
      </p:sp>
      <p:sp>
        <p:nvSpPr>
          <p:cNvPr id="25677" name="TextBox 654"/>
          <p:cNvSpPr txBox="1">
            <a:spLocks noChangeArrowheads="1"/>
          </p:cNvSpPr>
          <p:nvPr/>
        </p:nvSpPr>
        <p:spPr bwMode="auto">
          <a:xfrm>
            <a:off x="2971800" y="449897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13.7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678" name="TextBox 655"/>
          <p:cNvSpPr txBox="1">
            <a:spLocks noChangeArrowheads="1"/>
          </p:cNvSpPr>
          <p:nvPr/>
        </p:nvSpPr>
        <p:spPr bwMode="auto">
          <a:xfrm>
            <a:off x="2971800" y="602297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16.6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679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89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25690" name="TextBox 667"/>
          <p:cNvSpPr txBox="1">
            <a:spLocks noChangeArrowheads="1"/>
          </p:cNvSpPr>
          <p:nvPr/>
        </p:nvSpPr>
        <p:spPr bwMode="auto">
          <a:xfrm>
            <a:off x="49085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5691" name="TextBox 668"/>
          <p:cNvSpPr txBox="1">
            <a:spLocks noChangeArrowheads="1"/>
          </p:cNvSpPr>
          <p:nvPr/>
        </p:nvSpPr>
        <p:spPr bwMode="auto">
          <a:xfrm>
            <a:off x="4770438" y="1758950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25692" name="TextBox 669"/>
          <p:cNvSpPr txBox="1">
            <a:spLocks noChangeArrowheads="1"/>
          </p:cNvSpPr>
          <p:nvPr/>
        </p:nvSpPr>
        <p:spPr bwMode="auto">
          <a:xfrm>
            <a:off x="5060950" y="5641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5693" name="TextBox 670"/>
          <p:cNvSpPr txBox="1">
            <a:spLocks noChangeArrowheads="1"/>
          </p:cNvSpPr>
          <p:nvPr/>
        </p:nvSpPr>
        <p:spPr bwMode="auto">
          <a:xfrm>
            <a:off x="4770438" y="503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5694" name="TextBox 671"/>
          <p:cNvSpPr txBox="1">
            <a:spLocks noChangeArrowheads="1"/>
          </p:cNvSpPr>
          <p:nvPr/>
        </p:nvSpPr>
        <p:spPr bwMode="auto">
          <a:xfrm>
            <a:off x="4749800" y="4305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5695" name="TextBox 672"/>
          <p:cNvSpPr txBox="1">
            <a:spLocks noChangeArrowheads="1"/>
          </p:cNvSpPr>
          <p:nvPr/>
        </p:nvSpPr>
        <p:spPr bwMode="auto">
          <a:xfrm>
            <a:off x="4770438" y="2978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5696" name="TextBox 673"/>
          <p:cNvSpPr txBox="1">
            <a:spLocks noChangeArrowheads="1"/>
          </p:cNvSpPr>
          <p:nvPr/>
        </p:nvSpPr>
        <p:spPr bwMode="auto">
          <a:xfrm>
            <a:off x="4756150" y="2368550"/>
            <a:ext cx="504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25697" name="TextBox 674"/>
          <p:cNvSpPr txBox="1">
            <a:spLocks noChangeArrowheads="1"/>
          </p:cNvSpPr>
          <p:nvPr/>
        </p:nvSpPr>
        <p:spPr bwMode="auto">
          <a:xfrm>
            <a:off x="4770438" y="3813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5698" name="TextBox 675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702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5703" name="TextBox 680"/>
          <p:cNvSpPr txBox="1">
            <a:spLocks noChangeArrowheads="1"/>
          </p:cNvSpPr>
          <p:nvPr/>
        </p:nvSpPr>
        <p:spPr bwMode="auto">
          <a:xfrm>
            <a:off x="4297363" y="8413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13.7</a:t>
            </a:r>
          </a:p>
        </p:txBody>
      </p:sp>
      <p:sp>
        <p:nvSpPr>
          <p:cNvPr id="25704" name="TextBox 681"/>
          <p:cNvSpPr txBox="1">
            <a:spLocks noChangeArrowheads="1"/>
          </p:cNvSpPr>
          <p:nvPr/>
        </p:nvSpPr>
        <p:spPr bwMode="auto">
          <a:xfrm>
            <a:off x="4375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5705" name="TextBox 682"/>
          <p:cNvSpPr txBox="1">
            <a:spLocks noChangeArrowheads="1"/>
          </p:cNvSpPr>
          <p:nvPr/>
        </p:nvSpPr>
        <p:spPr bwMode="auto">
          <a:xfrm>
            <a:off x="4375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5706" name="TextBox 684"/>
          <p:cNvSpPr txBox="1">
            <a:spLocks noChangeArrowheads="1"/>
          </p:cNvSpPr>
          <p:nvPr/>
        </p:nvSpPr>
        <p:spPr bwMode="auto">
          <a:xfrm>
            <a:off x="437515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3.4</a:t>
            </a:r>
          </a:p>
        </p:txBody>
      </p:sp>
      <p:sp>
        <p:nvSpPr>
          <p:cNvPr id="25707" name="TextBox 685"/>
          <p:cNvSpPr txBox="1">
            <a:spLocks noChangeArrowheads="1"/>
          </p:cNvSpPr>
          <p:nvPr/>
        </p:nvSpPr>
        <p:spPr bwMode="auto">
          <a:xfrm>
            <a:off x="437515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4.1</a:t>
            </a:r>
          </a:p>
        </p:txBody>
      </p:sp>
      <p:sp>
        <p:nvSpPr>
          <p:cNvPr id="25708" name="TextBox 686"/>
          <p:cNvSpPr txBox="1">
            <a:spLocks noChangeArrowheads="1"/>
          </p:cNvSpPr>
          <p:nvPr/>
        </p:nvSpPr>
        <p:spPr bwMode="auto">
          <a:xfrm>
            <a:off x="4395788" y="36734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25709" name="TextBox 687"/>
          <p:cNvSpPr txBox="1">
            <a:spLocks noChangeArrowheads="1"/>
          </p:cNvSpPr>
          <p:nvPr/>
        </p:nvSpPr>
        <p:spPr bwMode="auto">
          <a:xfrm>
            <a:off x="4267200" y="3048000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14.8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710" name="TextBox 688"/>
          <p:cNvSpPr txBox="1">
            <a:spLocks noChangeArrowheads="1"/>
          </p:cNvSpPr>
          <p:nvPr/>
        </p:nvSpPr>
        <p:spPr bwMode="auto">
          <a:xfrm>
            <a:off x="4311650" y="4502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711" name="TextBox 689"/>
          <p:cNvSpPr txBox="1">
            <a:spLocks noChangeArrowheads="1"/>
          </p:cNvSpPr>
          <p:nvPr/>
        </p:nvSpPr>
        <p:spPr bwMode="auto">
          <a:xfrm>
            <a:off x="4375150" y="6026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712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18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25719" name="TextBox 701"/>
          <p:cNvSpPr txBox="1">
            <a:spLocks noChangeArrowheads="1"/>
          </p:cNvSpPr>
          <p:nvPr/>
        </p:nvSpPr>
        <p:spPr bwMode="auto">
          <a:xfrm>
            <a:off x="624840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5720" name="TextBox 704"/>
          <p:cNvSpPr txBox="1">
            <a:spLocks noChangeArrowheads="1"/>
          </p:cNvSpPr>
          <p:nvPr/>
        </p:nvSpPr>
        <p:spPr bwMode="auto">
          <a:xfrm>
            <a:off x="6110288" y="50323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5721" name="TextBox 707"/>
          <p:cNvSpPr txBox="1">
            <a:spLocks noChangeArrowheads="1"/>
          </p:cNvSpPr>
          <p:nvPr/>
        </p:nvSpPr>
        <p:spPr bwMode="auto">
          <a:xfrm>
            <a:off x="609600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25722" name="TextBox 708"/>
          <p:cNvSpPr txBox="1">
            <a:spLocks noChangeArrowheads="1"/>
          </p:cNvSpPr>
          <p:nvPr/>
        </p:nvSpPr>
        <p:spPr bwMode="auto">
          <a:xfrm>
            <a:off x="6110288" y="38131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25723" name="TextBox 709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727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5728" name="TextBox 714"/>
          <p:cNvSpPr txBox="1">
            <a:spLocks noChangeArrowheads="1"/>
          </p:cNvSpPr>
          <p:nvPr/>
        </p:nvSpPr>
        <p:spPr bwMode="auto">
          <a:xfrm>
            <a:off x="5637213" y="838200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188</a:t>
            </a:r>
          </a:p>
        </p:txBody>
      </p:sp>
      <p:sp>
        <p:nvSpPr>
          <p:cNvPr id="25729" name="TextBox 715"/>
          <p:cNvSpPr txBox="1">
            <a:spLocks noChangeArrowheads="1"/>
          </p:cNvSpPr>
          <p:nvPr/>
        </p:nvSpPr>
        <p:spPr bwMode="auto">
          <a:xfrm>
            <a:off x="5715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5730" name="TextBox 716"/>
          <p:cNvSpPr txBox="1">
            <a:spLocks noChangeArrowheads="1"/>
          </p:cNvSpPr>
          <p:nvPr/>
        </p:nvSpPr>
        <p:spPr bwMode="auto">
          <a:xfrm>
            <a:off x="5715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5731" name="TextBox 717"/>
          <p:cNvSpPr txBox="1">
            <a:spLocks noChangeArrowheads="1"/>
          </p:cNvSpPr>
          <p:nvPr/>
        </p:nvSpPr>
        <p:spPr bwMode="auto">
          <a:xfrm>
            <a:off x="5715000" y="1600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732" name="TextBox 718"/>
          <p:cNvSpPr txBox="1">
            <a:spLocks noChangeArrowheads="1"/>
          </p:cNvSpPr>
          <p:nvPr/>
        </p:nvSpPr>
        <p:spPr bwMode="auto">
          <a:xfrm>
            <a:off x="563880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25733" name="TextBox 719"/>
          <p:cNvSpPr txBox="1">
            <a:spLocks noChangeArrowheads="1"/>
          </p:cNvSpPr>
          <p:nvPr/>
        </p:nvSpPr>
        <p:spPr bwMode="auto">
          <a:xfrm>
            <a:off x="571500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9.6</a:t>
            </a:r>
          </a:p>
        </p:txBody>
      </p:sp>
      <p:sp>
        <p:nvSpPr>
          <p:cNvPr id="25734" name="TextBox 720"/>
          <p:cNvSpPr txBox="1">
            <a:spLocks noChangeArrowheads="1"/>
          </p:cNvSpPr>
          <p:nvPr/>
        </p:nvSpPr>
        <p:spPr bwMode="auto">
          <a:xfrm>
            <a:off x="5637213" y="3673475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746</a:t>
            </a:r>
          </a:p>
        </p:txBody>
      </p:sp>
      <p:sp>
        <p:nvSpPr>
          <p:cNvPr id="25735" name="TextBox 721"/>
          <p:cNvSpPr txBox="1">
            <a:spLocks noChangeArrowheads="1"/>
          </p:cNvSpPr>
          <p:nvPr/>
        </p:nvSpPr>
        <p:spPr bwMode="auto">
          <a:xfrm>
            <a:off x="568325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736" name="TextBox 722"/>
          <p:cNvSpPr txBox="1">
            <a:spLocks noChangeArrowheads="1"/>
          </p:cNvSpPr>
          <p:nvPr/>
        </p:nvSpPr>
        <p:spPr bwMode="auto">
          <a:xfrm>
            <a:off x="5637213" y="4502150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403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737" name="TextBox 723"/>
          <p:cNvSpPr txBox="1">
            <a:spLocks noChangeArrowheads="1"/>
          </p:cNvSpPr>
          <p:nvPr/>
        </p:nvSpPr>
        <p:spPr bwMode="auto">
          <a:xfrm>
            <a:off x="5715000" y="6026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738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42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25743" name="TextBox 735"/>
          <p:cNvSpPr txBox="1">
            <a:spLocks noChangeArrowheads="1"/>
          </p:cNvSpPr>
          <p:nvPr/>
        </p:nvSpPr>
        <p:spPr bwMode="auto">
          <a:xfrm>
            <a:off x="76644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25744" name="TextBox 736"/>
          <p:cNvSpPr txBox="1">
            <a:spLocks noChangeArrowheads="1"/>
          </p:cNvSpPr>
          <p:nvPr/>
        </p:nvSpPr>
        <p:spPr bwMode="auto">
          <a:xfrm>
            <a:off x="7437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25745" name="TextBox 741"/>
          <p:cNvSpPr txBox="1">
            <a:spLocks noChangeArrowheads="1"/>
          </p:cNvSpPr>
          <p:nvPr/>
        </p:nvSpPr>
        <p:spPr bwMode="auto">
          <a:xfrm>
            <a:off x="7423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25746" name="TextBox 743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750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5751" name="TextBox 748"/>
          <p:cNvSpPr txBox="1">
            <a:spLocks noChangeArrowheads="1"/>
          </p:cNvSpPr>
          <p:nvPr/>
        </p:nvSpPr>
        <p:spPr bwMode="auto">
          <a:xfrm>
            <a:off x="7010400" y="841375"/>
            <a:ext cx="458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197</a:t>
            </a:r>
          </a:p>
        </p:txBody>
      </p:sp>
      <p:sp>
        <p:nvSpPr>
          <p:cNvPr id="25752" name="TextBox 749"/>
          <p:cNvSpPr txBox="1">
            <a:spLocks noChangeArrowheads="1"/>
          </p:cNvSpPr>
          <p:nvPr/>
        </p:nvSpPr>
        <p:spPr bwMode="auto">
          <a:xfrm>
            <a:off x="7042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5753" name="TextBox 750"/>
          <p:cNvSpPr txBox="1">
            <a:spLocks noChangeArrowheads="1"/>
          </p:cNvSpPr>
          <p:nvPr/>
        </p:nvSpPr>
        <p:spPr bwMode="auto">
          <a:xfrm>
            <a:off x="7042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5754" name="TextBox 751"/>
          <p:cNvSpPr txBox="1">
            <a:spLocks noChangeArrowheads="1"/>
          </p:cNvSpPr>
          <p:nvPr/>
        </p:nvSpPr>
        <p:spPr bwMode="auto">
          <a:xfrm>
            <a:off x="7042150" y="16002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aseline="3000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0.1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5755" name="TextBox 753"/>
          <p:cNvSpPr txBox="1">
            <a:spLocks noChangeArrowheads="1"/>
          </p:cNvSpPr>
          <p:nvPr/>
        </p:nvSpPr>
        <p:spPr bwMode="auto">
          <a:xfrm>
            <a:off x="704215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5756" name="TextBox 754"/>
          <p:cNvSpPr txBox="1">
            <a:spLocks noChangeArrowheads="1"/>
          </p:cNvSpPr>
          <p:nvPr/>
        </p:nvSpPr>
        <p:spPr bwMode="auto">
          <a:xfrm>
            <a:off x="706278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5757" name="TextBox 755"/>
          <p:cNvSpPr txBox="1">
            <a:spLocks noChangeArrowheads="1"/>
          </p:cNvSpPr>
          <p:nvPr/>
        </p:nvSpPr>
        <p:spPr bwMode="auto">
          <a:xfrm>
            <a:off x="701040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7.4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758" name="TextBox 756"/>
          <p:cNvSpPr txBox="1">
            <a:spLocks noChangeArrowheads="1"/>
          </p:cNvSpPr>
          <p:nvPr/>
        </p:nvSpPr>
        <p:spPr bwMode="auto">
          <a:xfrm>
            <a:off x="7062788" y="4502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759" name="TextBox 757"/>
          <p:cNvSpPr txBox="1">
            <a:spLocks noChangeArrowheads="1"/>
          </p:cNvSpPr>
          <p:nvPr/>
        </p:nvSpPr>
        <p:spPr bwMode="auto">
          <a:xfrm>
            <a:off x="7042150" y="6026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760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762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766" name="TextBox 782"/>
          <p:cNvSpPr txBox="1">
            <a:spLocks noChangeArrowheads="1"/>
          </p:cNvSpPr>
          <p:nvPr/>
        </p:nvSpPr>
        <p:spPr bwMode="auto">
          <a:xfrm>
            <a:off x="8229600" y="8413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30105</a:t>
            </a:r>
          </a:p>
        </p:txBody>
      </p:sp>
      <p:sp>
        <p:nvSpPr>
          <p:cNvPr id="25767" name="TextBox 783"/>
          <p:cNvSpPr txBox="1">
            <a:spLocks noChangeArrowheads="1"/>
          </p:cNvSpPr>
          <p:nvPr/>
        </p:nvSpPr>
        <p:spPr bwMode="auto">
          <a:xfrm>
            <a:off x="8382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5768" name="TextBox 784"/>
          <p:cNvSpPr txBox="1">
            <a:spLocks noChangeArrowheads="1"/>
          </p:cNvSpPr>
          <p:nvPr/>
        </p:nvSpPr>
        <p:spPr bwMode="auto">
          <a:xfrm>
            <a:off x="8382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5769" name="TextBox 785"/>
          <p:cNvSpPr txBox="1">
            <a:spLocks noChangeArrowheads="1"/>
          </p:cNvSpPr>
          <p:nvPr/>
        </p:nvSpPr>
        <p:spPr bwMode="auto">
          <a:xfrm>
            <a:off x="8410575" y="16002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770" name="TextBox 786"/>
          <p:cNvSpPr txBox="1">
            <a:spLocks noChangeArrowheads="1"/>
          </p:cNvSpPr>
          <p:nvPr/>
        </p:nvSpPr>
        <p:spPr bwMode="auto">
          <a:xfrm>
            <a:off x="8382000" y="22891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5771" name="TextBox 787"/>
          <p:cNvSpPr txBox="1">
            <a:spLocks noChangeArrowheads="1"/>
          </p:cNvSpPr>
          <p:nvPr/>
        </p:nvSpPr>
        <p:spPr bwMode="auto">
          <a:xfrm>
            <a:off x="8382000" y="51879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5772" name="TextBox 788"/>
          <p:cNvSpPr txBox="1">
            <a:spLocks noChangeArrowheads="1"/>
          </p:cNvSpPr>
          <p:nvPr/>
        </p:nvSpPr>
        <p:spPr bwMode="auto">
          <a:xfrm>
            <a:off x="8402638" y="36734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5773" name="TextBox 789"/>
          <p:cNvSpPr txBox="1">
            <a:spLocks noChangeArrowheads="1"/>
          </p:cNvSpPr>
          <p:nvPr/>
        </p:nvSpPr>
        <p:spPr bwMode="auto">
          <a:xfrm>
            <a:off x="8420100" y="3048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774" name="TextBox 790"/>
          <p:cNvSpPr txBox="1">
            <a:spLocks noChangeArrowheads="1"/>
          </p:cNvSpPr>
          <p:nvPr/>
        </p:nvSpPr>
        <p:spPr bwMode="auto">
          <a:xfrm>
            <a:off x="8402638" y="4502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775" name="TextBox 791"/>
          <p:cNvSpPr txBox="1">
            <a:spLocks noChangeArrowheads="1"/>
          </p:cNvSpPr>
          <p:nvPr/>
        </p:nvSpPr>
        <p:spPr bwMode="auto">
          <a:xfrm>
            <a:off x="8382000" y="602615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776" name="TextBox 187"/>
          <p:cNvSpPr txBox="1">
            <a:spLocks noChangeArrowheads="1"/>
          </p:cNvSpPr>
          <p:nvPr/>
        </p:nvSpPr>
        <p:spPr bwMode="auto">
          <a:xfrm>
            <a:off x="6902450" y="228917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40740</a:t>
            </a:r>
          </a:p>
        </p:txBody>
      </p:sp>
      <p:sp>
        <p:nvSpPr>
          <p:cNvPr id="25777" name="TextBox 188"/>
          <p:cNvSpPr txBox="1">
            <a:spLocks noChangeArrowheads="1"/>
          </p:cNvSpPr>
          <p:nvPr/>
        </p:nvSpPr>
        <p:spPr bwMode="auto">
          <a:xfrm>
            <a:off x="2863850" y="3048000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13360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5778" name="TextBox 189"/>
          <p:cNvSpPr txBox="1">
            <a:spLocks noChangeArrowheads="1"/>
          </p:cNvSpPr>
          <p:nvPr/>
        </p:nvSpPr>
        <p:spPr bwMode="auto">
          <a:xfrm>
            <a:off x="4191000" y="1600200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22026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0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26631" name="TextBox 83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1.7</a:t>
            </a:r>
          </a:p>
        </p:txBody>
      </p:sp>
      <p:sp>
        <p:nvSpPr>
          <p:cNvPr id="26632" name="TextBox 84"/>
          <p:cNvSpPr txBox="1">
            <a:spLocks noChangeArrowheads="1"/>
          </p:cNvSpPr>
          <p:nvPr/>
        </p:nvSpPr>
        <p:spPr bwMode="auto">
          <a:xfrm>
            <a:off x="776288" y="1755775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-1.7</a:t>
            </a:r>
          </a:p>
        </p:txBody>
      </p:sp>
      <p:sp>
        <p:nvSpPr>
          <p:cNvPr id="26633" name="TextBox 120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37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6638" name="TextBox 169"/>
          <p:cNvSpPr txBox="1">
            <a:spLocks noChangeArrowheads="1"/>
          </p:cNvSpPr>
          <p:nvPr/>
        </p:nvSpPr>
        <p:spPr bwMode="auto">
          <a:xfrm>
            <a:off x="392113" y="8382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6639" name="TextBox 170"/>
          <p:cNvSpPr txBox="1">
            <a:spLocks noChangeArrowheads="1"/>
          </p:cNvSpPr>
          <p:nvPr/>
        </p:nvSpPr>
        <p:spPr bwMode="auto">
          <a:xfrm>
            <a:off x="381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6640" name="TextBox 173"/>
          <p:cNvSpPr txBox="1">
            <a:spLocks noChangeArrowheads="1"/>
          </p:cNvSpPr>
          <p:nvPr/>
        </p:nvSpPr>
        <p:spPr bwMode="auto">
          <a:xfrm>
            <a:off x="381000" y="381000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6641" name="TextBox 175"/>
          <p:cNvSpPr txBox="1">
            <a:spLocks noChangeArrowheads="1"/>
          </p:cNvSpPr>
          <p:nvPr/>
        </p:nvSpPr>
        <p:spPr bwMode="auto">
          <a:xfrm>
            <a:off x="381000" y="2286000"/>
            <a:ext cx="334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6642" name="TextBox 181"/>
          <p:cNvSpPr txBox="1">
            <a:spLocks noChangeArrowheads="1"/>
          </p:cNvSpPr>
          <p:nvPr/>
        </p:nvSpPr>
        <p:spPr bwMode="auto">
          <a:xfrm>
            <a:off x="381000" y="5184775"/>
            <a:ext cx="334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6643" name="TextBox 182"/>
          <p:cNvSpPr txBox="1">
            <a:spLocks noChangeArrowheads="1"/>
          </p:cNvSpPr>
          <p:nvPr/>
        </p:nvSpPr>
        <p:spPr bwMode="auto">
          <a:xfrm>
            <a:off x="401638" y="3670300"/>
            <a:ext cx="334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6644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0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26651" name="TextBox 599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0.4</a:t>
            </a:r>
          </a:p>
        </p:txBody>
      </p:sp>
      <p:sp>
        <p:nvSpPr>
          <p:cNvPr id="26652" name="TextBox 600"/>
          <p:cNvSpPr txBox="1">
            <a:spLocks noChangeArrowheads="1"/>
          </p:cNvSpPr>
          <p:nvPr/>
        </p:nvSpPr>
        <p:spPr bwMode="auto">
          <a:xfrm>
            <a:off x="2103438" y="1755775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-0.4</a:t>
            </a:r>
          </a:p>
        </p:txBody>
      </p:sp>
      <p:sp>
        <p:nvSpPr>
          <p:cNvPr id="26653" name="TextBox 603"/>
          <p:cNvSpPr txBox="1">
            <a:spLocks noChangeArrowheads="1"/>
          </p:cNvSpPr>
          <p:nvPr/>
        </p:nvSpPr>
        <p:spPr bwMode="auto">
          <a:xfrm>
            <a:off x="2082800" y="4302125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-0.6</a:t>
            </a:r>
          </a:p>
        </p:txBody>
      </p:sp>
      <p:sp>
        <p:nvSpPr>
          <p:cNvPr id="26654" name="TextBox 606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26655" name="TextBox 607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59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6660" name="TextBox 612"/>
          <p:cNvSpPr txBox="1">
            <a:spLocks noChangeArrowheads="1"/>
          </p:cNvSpPr>
          <p:nvPr/>
        </p:nvSpPr>
        <p:spPr bwMode="auto">
          <a:xfrm>
            <a:off x="171926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1.7</a:t>
            </a:r>
          </a:p>
        </p:txBody>
      </p:sp>
      <p:sp>
        <p:nvSpPr>
          <p:cNvPr id="26661" name="TextBox 613"/>
          <p:cNvSpPr txBox="1">
            <a:spLocks noChangeArrowheads="1"/>
          </p:cNvSpPr>
          <p:nvPr/>
        </p:nvSpPr>
        <p:spPr bwMode="auto">
          <a:xfrm>
            <a:off x="1708150" y="76200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6662" name="TextBox 614"/>
          <p:cNvSpPr txBox="1">
            <a:spLocks noChangeArrowheads="1"/>
          </p:cNvSpPr>
          <p:nvPr/>
        </p:nvSpPr>
        <p:spPr bwMode="auto">
          <a:xfrm>
            <a:off x="1708150" y="381000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6663" name="TextBox 615"/>
          <p:cNvSpPr txBox="1">
            <a:spLocks noChangeArrowheads="1"/>
          </p:cNvSpPr>
          <p:nvPr/>
        </p:nvSpPr>
        <p:spPr bwMode="auto">
          <a:xfrm>
            <a:off x="1568450" y="159702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10.9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664" name="TextBox 616"/>
          <p:cNvSpPr txBox="1">
            <a:spLocks noChangeArrowheads="1"/>
          </p:cNvSpPr>
          <p:nvPr/>
        </p:nvSpPr>
        <p:spPr bwMode="auto">
          <a:xfrm>
            <a:off x="1708150" y="228600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6665" name="TextBox 617"/>
          <p:cNvSpPr txBox="1">
            <a:spLocks noChangeArrowheads="1"/>
          </p:cNvSpPr>
          <p:nvPr/>
        </p:nvSpPr>
        <p:spPr bwMode="auto">
          <a:xfrm>
            <a:off x="1708150" y="5184775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6666" name="TextBox 618"/>
          <p:cNvSpPr txBox="1">
            <a:spLocks noChangeArrowheads="1"/>
          </p:cNvSpPr>
          <p:nvPr/>
        </p:nvSpPr>
        <p:spPr bwMode="auto">
          <a:xfrm>
            <a:off x="1728788" y="36703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-1.7</a:t>
            </a:r>
          </a:p>
        </p:txBody>
      </p:sp>
      <p:sp>
        <p:nvSpPr>
          <p:cNvPr id="26667" name="TextBox 619"/>
          <p:cNvSpPr txBox="1">
            <a:spLocks noChangeArrowheads="1"/>
          </p:cNvSpPr>
          <p:nvPr/>
        </p:nvSpPr>
        <p:spPr bwMode="auto">
          <a:xfrm>
            <a:off x="1746250" y="311785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-C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668" name="TextBox 620"/>
          <p:cNvSpPr txBox="1">
            <a:spLocks noChangeArrowheads="1"/>
          </p:cNvSpPr>
          <p:nvPr/>
        </p:nvSpPr>
        <p:spPr bwMode="auto">
          <a:xfrm>
            <a:off x="1524000" y="449897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669" name="TextBox 621"/>
          <p:cNvSpPr txBox="1">
            <a:spLocks noChangeArrowheads="1"/>
          </p:cNvSpPr>
          <p:nvPr/>
        </p:nvSpPr>
        <p:spPr bwMode="auto">
          <a:xfrm>
            <a:off x="1708150" y="6022975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-C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670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80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26681" name="TextBox 633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26682" name="TextBox 634"/>
          <p:cNvSpPr txBox="1">
            <a:spLocks noChangeArrowheads="1"/>
          </p:cNvSpPr>
          <p:nvPr/>
        </p:nvSpPr>
        <p:spPr bwMode="auto">
          <a:xfrm>
            <a:off x="3443288" y="1755775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-0.5</a:t>
            </a:r>
          </a:p>
        </p:txBody>
      </p:sp>
      <p:sp>
        <p:nvSpPr>
          <p:cNvPr id="26683" name="TextBox 635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6684" name="TextBox 636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6685" name="TextBox 637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6686" name="TextBox 638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26687" name="TextBox 639"/>
          <p:cNvSpPr txBox="1">
            <a:spLocks noChangeArrowheads="1"/>
          </p:cNvSpPr>
          <p:nvPr/>
        </p:nvSpPr>
        <p:spPr bwMode="auto">
          <a:xfrm>
            <a:off x="3429000" y="2365375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-0.5</a:t>
            </a:r>
          </a:p>
        </p:txBody>
      </p:sp>
      <p:sp>
        <p:nvSpPr>
          <p:cNvPr id="26688" name="TextBox 640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6689" name="TextBox 641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93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6694" name="TextBox 646"/>
          <p:cNvSpPr txBox="1">
            <a:spLocks noChangeArrowheads="1"/>
          </p:cNvSpPr>
          <p:nvPr/>
        </p:nvSpPr>
        <p:spPr bwMode="auto">
          <a:xfrm>
            <a:off x="3059113" y="838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2.1</a:t>
            </a:r>
          </a:p>
        </p:txBody>
      </p:sp>
      <p:sp>
        <p:nvSpPr>
          <p:cNvPr id="26695" name="TextBox 647"/>
          <p:cNvSpPr txBox="1">
            <a:spLocks noChangeArrowheads="1"/>
          </p:cNvSpPr>
          <p:nvPr/>
        </p:nvSpPr>
        <p:spPr bwMode="auto">
          <a:xfrm>
            <a:off x="3048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6696" name="TextBox 648"/>
          <p:cNvSpPr txBox="1">
            <a:spLocks noChangeArrowheads="1"/>
          </p:cNvSpPr>
          <p:nvPr/>
        </p:nvSpPr>
        <p:spPr bwMode="auto">
          <a:xfrm>
            <a:off x="3048000" y="381000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6697" name="TextBox 649"/>
          <p:cNvSpPr txBox="1">
            <a:spLocks noChangeArrowheads="1"/>
          </p:cNvSpPr>
          <p:nvPr/>
        </p:nvSpPr>
        <p:spPr bwMode="auto">
          <a:xfrm>
            <a:off x="2863850" y="1600200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10.5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698" name="TextBox 650"/>
          <p:cNvSpPr txBox="1">
            <a:spLocks noChangeArrowheads="1"/>
          </p:cNvSpPr>
          <p:nvPr/>
        </p:nvSpPr>
        <p:spPr bwMode="auto">
          <a:xfrm>
            <a:off x="3048000" y="22860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-1.1</a:t>
            </a:r>
          </a:p>
        </p:txBody>
      </p:sp>
      <p:sp>
        <p:nvSpPr>
          <p:cNvPr id="26699" name="TextBox 651"/>
          <p:cNvSpPr txBox="1">
            <a:spLocks noChangeArrowheads="1"/>
          </p:cNvSpPr>
          <p:nvPr/>
        </p:nvSpPr>
        <p:spPr bwMode="auto">
          <a:xfrm>
            <a:off x="3048000" y="5184775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-2.3</a:t>
            </a:r>
          </a:p>
        </p:txBody>
      </p:sp>
      <p:sp>
        <p:nvSpPr>
          <p:cNvPr id="26700" name="TextBox 652"/>
          <p:cNvSpPr txBox="1">
            <a:spLocks noChangeArrowheads="1"/>
          </p:cNvSpPr>
          <p:nvPr/>
        </p:nvSpPr>
        <p:spPr bwMode="auto">
          <a:xfrm>
            <a:off x="306863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1.3</a:t>
            </a:r>
          </a:p>
        </p:txBody>
      </p:sp>
      <p:sp>
        <p:nvSpPr>
          <p:cNvPr id="26701" name="TextBox 653"/>
          <p:cNvSpPr txBox="1">
            <a:spLocks noChangeArrowheads="1"/>
          </p:cNvSpPr>
          <p:nvPr/>
        </p:nvSpPr>
        <p:spPr bwMode="auto">
          <a:xfrm>
            <a:off x="301625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9.5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702" name="TextBox 654"/>
          <p:cNvSpPr txBox="1">
            <a:spLocks noChangeArrowheads="1"/>
          </p:cNvSpPr>
          <p:nvPr/>
        </p:nvSpPr>
        <p:spPr bwMode="auto">
          <a:xfrm>
            <a:off x="2971800" y="4498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2.6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703" name="TextBox 655"/>
          <p:cNvSpPr txBox="1">
            <a:spLocks noChangeArrowheads="1"/>
          </p:cNvSpPr>
          <p:nvPr/>
        </p:nvSpPr>
        <p:spPr bwMode="auto">
          <a:xfrm>
            <a:off x="2971800" y="6022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2.8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704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14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26715" name="TextBox 667"/>
          <p:cNvSpPr txBox="1">
            <a:spLocks noChangeArrowheads="1"/>
          </p:cNvSpPr>
          <p:nvPr/>
        </p:nvSpPr>
        <p:spPr bwMode="auto">
          <a:xfrm>
            <a:off x="4943475" y="11430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-4.0</a:t>
            </a:r>
          </a:p>
        </p:txBody>
      </p:sp>
      <p:sp>
        <p:nvSpPr>
          <p:cNvPr id="26716" name="TextBox 668"/>
          <p:cNvSpPr txBox="1">
            <a:spLocks noChangeArrowheads="1"/>
          </p:cNvSpPr>
          <p:nvPr/>
        </p:nvSpPr>
        <p:spPr bwMode="auto">
          <a:xfrm>
            <a:off x="4770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4.0</a:t>
            </a:r>
          </a:p>
        </p:txBody>
      </p:sp>
      <p:sp>
        <p:nvSpPr>
          <p:cNvPr id="26717" name="TextBox 669"/>
          <p:cNvSpPr txBox="1">
            <a:spLocks noChangeArrowheads="1"/>
          </p:cNvSpPr>
          <p:nvPr/>
        </p:nvSpPr>
        <p:spPr bwMode="auto">
          <a:xfrm>
            <a:off x="5060950" y="5641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6718" name="TextBox 670"/>
          <p:cNvSpPr txBox="1">
            <a:spLocks noChangeArrowheads="1"/>
          </p:cNvSpPr>
          <p:nvPr/>
        </p:nvSpPr>
        <p:spPr bwMode="auto">
          <a:xfrm>
            <a:off x="4770438" y="503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6719" name="TextBox 671"/>
          <p:cNvSpPr txBox="1">
            <a:spLocks noChangeArrowheads="1"/>
          </p:cNvSpPr>
          <p:nvPr/>
        </p:nvSpPr>
        <p:spPr bwMode="auto">
          <a:xfrm>
            <a:off x="4749800" y="4305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6720" name="TextBox 672"/>
          <p:cNvSpPr txBox="1">
            <a:spLocks noChangeArrowheads="1"/>
          </p:cNvSpPr>
          <p:nvPr/>
        </p:nvSpPr>
        <p:spPr bwMode="auto">
          <a:xfrm>
            <a:off x="4770438" y="297815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-4.0</a:t>
            </a:r>
          </a:p>
        </p:txBody>
      </p:sp>
      <p:sp>
        <p:nvSpPr>
          <p:cNvPr id="26721" name="TextBox 673"/>
          <p:cNvSpPr txBox="1">
            <a:spLocks noChangeArrowheads="1"/>
          </p:cNvSpPr>
          <p:nvPr/>
        </p:nvSpPr>
        <p:spPr bwMode="auto">
          <a:xfrm>
            <a:off x="4756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4.0</a:t>
            </a:r>
          </a:p>
        </p:txBody>
      </p:sp>
      <p:sp>
        <p:nvSpPr>
          <p:cNvPr id="26722" name="TextBox 674"/>
          <p:cNvSpPr txBox="1">
            <a:spLocks noChangeArrowheads="1"/>
          </p:cNvSpPr>
          <p:nvPr/>
        </p:nvSpPr>
        <p:spPr bwMode="auto">
          <a:xfrm>
            <a:off x="4770438" y="3813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6723" name="TextBox 675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727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6728" name="TextBox 680"/>
          <p:cNvSpPr txBox="1">
            <a:spLocks noChangeArrowheads="1"/>
          </p:cNvSpPr>
          <p:nvPr/>
        </p:nvSpPr>
        <p:spPr bwMode="auto">
          <a:xfrm>
            <a:off x="4297363" y="8413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2.6</a:t>
            </a:r>
          </a:p>
        </p:txBody>
      </p:sp>
      <p:sp>
        <p:nvSpPr>
          <p:cNvPr id="26729" name="TextBox 681"/>
          <p:cNvSpPr txBox="1">
            <a:spLocks noChangeArrowheads="1"/>
          </p:cNvSpPr>
          <p:nvPr/>
        </p:nvSpPr>
        <p:spPr bwMode="auto">
          <a:xfrm>
            <a:off x="4375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6730" name="TextBox 682"/>
          <p:cNvSpPr txBox="1">
            <a:spLocks noChangeArrowheads="1"/>
          </p:cNvSpPr>
          <p:nvPr/>
        </p:nvSpPr>
        <p:spPr bwMode="auto">
          <a:xfrm>
            <a:off x="4375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6731" name="TextBox 683"/>
          <p:cNvSpPr txBox="1">
            <a:spLocks noChangeArrowheads="1"/>
          </p:cNvSpPr>
          <p:nvPr/>
        </p:nvSpPr>
        <p:spPr bwMode="auto">
          <a:xfrm>
            <a:off x="4267200" y="1600200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10.0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732" name="TextBox 684"/>
          <p:cNvSpPr txBox="1">
            <a:spLocks noChangeArrowheads="1"/>
          </p:cNvSpPr>
          <p:nvPr/>
        </p:nvSpPr>
        <p:spPr bwMode="auto">
          <a:xfrm>
            <a:off x="437515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1.2</a:t>
            </a:r>
          </a:p>
        </p:txBody>
      </p:sp>
      <p:sp>
        <p:nvSpPr>
          <p:cNvPr id="26733" name="TextBox 685"/>
          <p:cNvSpPr txBox="1">
            <a:spLocks noChangeArrowheads="1"/>
          </p:cNvSpPr>
          <p:nvPr/>
        </p:nvSpPr>
        <p:spPr bwMode="auto">
          <a:xfrm>
            <a:off x="437515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1.4</a:t>
            </a:r>
          </a:p>
        </p:txBody>
      </p:sp>
      <p:sp>
        <p:nvSpPr>
          <p:cNvPr id="26734" name="TextBox 686"/>
          <p:cNvSpPr txBox="1">
            <a:spLocks noChangeArrowheads="1"/>
          </p:cNvSpPr>
          <p:nvPr/>
        </p:nvSpPr>
        <p:spPr bwMode="auto">
          <a:xfrm>
            <a:off x="4395788" y="36734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1.7</a:t>
            </a:r>
          </a:p>
        </p:txBody>
      </p:sp>
      <p:sp>
        <p:nvSpPr>
          <p:cNvPr id="26735" name="TextBox 687"/>
          <p:cNvSpPr txBox="1">
            <a:spLocks noChangeArrowheads="1"/>
          </p:cNvSpPr>
          <p:nvPr/>
        </p:nvSpPr>
        <p:spPr bwMode="auto">
          <a:xfrm>
            <a:off x="426720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2.7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736" name="TextBox 688"/>
          <p:cNvSpPr txBox="1">
            <a:spLocks noChangeArrowheads="1"/>
          </p:cNvSpPr>
          <p:nvPr/>
        </p:nvSpPr>
        <p:spPr bwMode="auto">
          <a:xfrm>
            <a:off x="4311650" y="450215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-1.3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737" name="TextBox 689"/>
          <p:cNvSpPr txBox="1">
            <a:spLocks noChangeArrowheads="1"/>
          </p:cNvSpPr>
          <p:nvPr/>
        </p:nvSpPr>
        <p:spPr bwMode="auto">
          <a:xfrm>
            <a:off x="4375150" y="602615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-1.3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738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44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26745" name="TextBox 701"/>
          <p:cNvSpPr txBox="1">
            <a:spLocks noChangeArrowheads="1"/>
          </p:cNvSpPr>
          <p:nvPr/>
        </p:nvSpPr>
        <p:spPr bwMode="auto">
          <a:xfrm>
            <a:off x="624840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6746" name="TextBox 704"/>
          <p:cNvSpPr txBox="1">
            <a:spLocks noChangeArrowheads="1"/>
          </p:cNvSpPr>
          <p:nvPr/>
        </p:nvSpPr>
        <p:spPr bwMode="auto">
          <a:xfrm>
            <a:off x="6110288" y="5032375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-4.0</a:t>
            </a:r>
          </a:p>
        </p:txBody>
      </p:sp>
      <p:sp>
        <p:nvSpPr>
          <p:cNvPr id="26747" name="TextBox 707"/>
          <p:cNvSpPr txBox="1">
            <a:spLocks noChangeArrowheads="1"/>
          </p:cNvSpPr>
          <p:nvPr/>
        </p:nvSpPr>
        <p:spPr bwMode="auto">
          <a:xfrm>
            <a:off x="609600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6748" name="TextBox 708"/>
          <p:cNvSpPr txBox="1">
            <a:spLocks noChangeArrowheads="1"/>
          </p:cNvSpPr>
          <p:nvPr/>
        </p:nvSpPr>
        <p:spPr bwMode="auto">
          <a:xfrm>
            <a:off x="6110288" y="38131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4.0</a:t>
            </a:r>
          </a:p>
        </p:txBody>
      </p:sp>
      <p:sp>
        <p:nvSpPr>
          <p:cNvPr id="26749" name="TextBox 709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753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6754" name="TextBox 714"/>
          <p:cNvSpPr txBox="1">
            <a:spLocks noChangeArrowheads="1"/>
          </p:cNvSpPr>
          <p:nvPr/>
        </p:nvSpPr>
        <p:spPr bwMode="auto">
          <a:xfrm>
            <a:off x="563721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5.2</a:t>
            </a:r>
          </a:p>
        </p:txBody>
      </p:sp>
      <p:sp>
        <p:nvSpPr>
          <p:cNvPr id="26755" name="TextBox 715"/>
          <p:cNvSpPr txBox="1">
            <a:spLocks noChangeArrowheads="1"/>
          </p:cNvSpPr>
          <p:nvPr/>
        </p:nvSpPr>
        <p:spPr bwMode="auto">
          <a:xfrm>
            <a:off x="5715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6756" name="TextBox 716"/>
          <p:cNvSpPr txBox="1">
            <a:spLocks noChangeArrowheads="1"/>
          </p:cNvSpPr>
          <p:nvPr/>
        </p:nvSpPr>
        <p:spPr bwMode="auto">
          <a:xfrm>
            <a:off x="5715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6757" name="TextBox 717"/>
          <p:cNvSpPr txBox="1">
            <a:spLocks noChangeArrowheads="1"/>
          </p:cNvSpPr>
          <p:nvPr/>
        </p:nvSpPr>
        <p:spPr bwMode="auto">
          <a:xfrm>
            <a:off x="5715000" y="16002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-2.0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758" name="TextBox 718"/>
          <p:cNvSpPr txBox="1">
            <a:spLocks noChangeArrowheads="1"/>
          </p:cNvSpPr>
          <p:nvPr/>
        </p:nvSpPr>
        <p:spPr bwMode="auto">
          <a:xfrm>
            <a:off x="563880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2.3</a:t>
            </a:r>
          </a:p>
        </p:txBody>
      </p:sp>
      <p:sp>
        <p:nvSpPr>
          <p:cNvPr id="26759" name="TextBox 719"/>
          <p:cNvSpPr txBox="1">
            <a:spLocks noChangeArrowheads="1"/>
          </p:cNvSpPr>
          <p:nvPr/>
        </p:nvSpPr>
        <p:spPr bwMode="auto">
          <a:xfrm>
            <a:off x="571500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2.3</a:t>
            </a:r>
          </a:p>
        </p:txBody>
      </p:sp>
      <p:sp>
        <p:nvSpPr>
          <p:cNvPr id="26760" name="TextBox 720"/>
          <p:cNvSpPr txBox="1">
            <a:spLocks noChangeArrowheads="1"/>
          </p:cNvSpPr>
          <p:nvPr/>
        </p:nvSpPr>
        <p:spPr bwMode="auto">
          <a:xfrm>
            <a:off x="5637213" y="36734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6.6</a:t>
            </a:r>
          </a:p>
        </p:txBody>
      </p:sp>
      <p:sp>
        <p:nvSpPr>
          <p:cNvPr id="26761" name="TextBox 721"/>
          <p:cNvSpPr txBox="1">
            <a:spLocks noChangeArrowheads="1"/>
          </p:cNvSpPr>
          <p:nvPr/>
        </p:nvSpPr>
        <p:spPr bwMode="auto">
          <a:xfrm>
            <a:off x="5683250" y="3048000"/>
            <a:ext cx="331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-2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762" name="TextBox 722"/>
          <p:cNvSpPr txBox="1">
            <a:spLocks noChangeArrowheads="1"/>
          </p:cNvSpPr>
          <p:nvPr/>
        </p:nvSpPr>
        <p:spPr bwMode="auto">
          <a:xfrm>
            <a:off x="5637213" y="4502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6.0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763" name="TextBox 723"/>
          <p:cNvSpPr txBox="1">
            <a:spLocks noChangeArrowheads="1"/>
          </p:cNvSpPr>
          <p:nvPr/>
        </p:nvSpPr>
        <p:spPr bwMode="auto">
          <a:xfrm>
            <a:off x="5715000" y="602615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-2.0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764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68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26769" name="TextBox 735"/>
          <p:cNvSpPr txBox="1">
            <a:spLocks noChangeArrowheads="1"/>
          </p:cNvSpPr>
          <p:nvPr/>
        </p:nvSpPr>
        <p:spPr bwMode="auto">
          <a:xfrm>
            <a:off x="7664450" y="11430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-2.0</a:t>
            </a:r>
          </a:p>
        </p:txBody>
      </p:sp>
      <p:sp>
        <p:nvSpPr>
          <p:cNvPr id="26770" name="TextBox 736"/>
          <p:cNvSpPr txBox="1">
            <a:spLocks noChangeArrowheads="1"/>
          </p:cNvSpPr>
          <p:nvPr/>
        </p:nvSpPr>
        <p:spPr bwMode="auto">
          <a:xfrm>
            <a:off x="7437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26771" name="TextBox 741"/>
          <p:cNvSpPr txBox="1">
            <a:spLocks noChangeArrowheads="1"/>
          </p:cNvSpPr>
          <p:nvPr/>
        </p:nvSpPr>
        <p:spPr bwMode="auto">
          <a:xfrm>
            <a:off x="7423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2.0</a:t>
            </a:r>
          </a:p>
        </p:txBody>
      </p:sp>
      <p:sp>
        <p:nvSpPr>
          <p:cNvPr id="26772" name="TextBox 743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776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6777" name="TextBox 748"/>
          <p:cNvSpPr txBox="1">
            <a:spLocks noChangeArrowheads="1"/>
          </p:cNvSpPr>
          <p:nvPr/>
        </p:nvSpPr>
        <p:spPr bwMode="auto">
          <a:xfrm>
            <a:off x="7010400" y="841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5.3</a:t>
            </a:r>
          </a:p>
        </p:txBody>
      </p:sp>
      <p:sp>
        <p:nvSpPr>
          <p:cNvPr id="26778" name="TextBox 749"/>
          <p:cNvSpPr txBox="1">
            <a:spLocks noChangeArrowheads="1"/>
          </p:cNvSpPr>
          <p:nvPr/>
        </p:nvSpPr>
        <p:spPr bwMode="auto">
          <a:xfrm>
            <a:off x="7042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6779" name="TextBox 750"/>
          <p:cNvSpPr txBox="1">
            <a:spLocks noChangeArrowheads="1"/>
          </p:cNvSpPr>
          <p:nvPr/>
        </p:nvSpPr>
        <p:spPr bwMode="auto">
          <a:xfrm>
            <a:off x="7042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6780" name="TextBox 751"/>
          <p:cNvSpPr txBox="1">
            <a:spLocks noChangeArrowheads="1"/>
          </p:cNvSpPr>
          <p:nvPr/>
        </p:nvSpPr>
        <p:spPr bwMode="auto">
          <a:xfrm>
            <a:off x="7042150" y="1600200"/>
            <a:ext cx="495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aseline="3000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-2.0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781" name="TextBox 752"/>
          <p:cNvSpPr txBox="1">
            <a:spLocks noChangeArrowheads="1"/>
          </p:cNvSpPr>
          <p:nvPr/>
        </p:nvSpPr>
        <p:spPr bwMode="auto">
          <a:xfrm>
            <a:off x="6934200" y="228917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10.6</a:t>
            </a:r>
          </a:p>
        </p:txBody>
      </p:sp>
      <p:sp>
        <p:nvSpPr>
          <p:cNvPr id="26782" name="TextBox 753"/>
          <p:cNvSpPr txBox="1">
            <a:spLocks noChangeArrowheads="1"/>
          </p:cNvSpPr>
          <p:nvPr/>
        </p:nvSpPr>
        <p:spPr bwMode="auto">
          <a:xfrm>
            <a:off x="7042150" y="518795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6783" name="TextBox 754"/>
          <p:cNvSpPr txBox="1">
            <a:spLocks noChangeArrowheads="1"/>
          </p:cNvSpPr>
          <p:nvPr/>
        </p:nvSpPr>
        <p:spPr bwMode="auto">
          <a:xfrm>
            <a:off x="7062788" y="3673475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6784" name="TextBox 755"/>
          <p:cNvSpPr txBox="1">
            <a:spLocks noChangeArrowheads="1"/>
          </p:cNvSpPr>
          <p:nvPr/>
        </p:nvSpPr>
        <p:spPr bwMode="auto">
          <a:xfrm>
            <a:off x="7010400" y="3048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785" name="TextBox 756"/>
          <p:cNvSpPr txBox="1">
            <a:spLocks noChangeArrowheads="1"/>
          </p:cNvSpPr>
          <p:nvPr/>
        </p:nvSpPr>
        <p:spPr bwMode="auto">
          <a:xfrm>
            <a:off x="7062788" y="450215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-C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786" name="TextBox 757"/>
          <p:cNvSpPr txBox="1">
            <a:spLocks noChangeArrowheads="1"/>
          </p:cNvSpPr>
          <p:nvPr/>
        </p:nvSpPr>
        <p:spPr bwMode="auto">
          <a:xfrm>
            <a:off x="7042150" y="602615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-C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787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789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793" name="TextBox 782"/>
          <p:cNvSpPr txBox="1">
            <a:spLocks noChangeArrowheads="1"/>
          </p:cNvSpPr>
          <p:nvPr/>
        </p:nvSpPr>
        <p:spPr bwMode="auto">
          <a:xfrm>
            <a:off x="8229600" y="84137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12.6</a:t>
            </a:r>
          </a:p>
        </p:txBody>
      </p:sp>
      <p:sp>
        <p:nvSpPr>
          <p:cNvPr id="26794" name="TextBox 783"/>
          <p:cNvSpPr txBox="1">
            <a:spLocks noChangeArrowheads="1"/>
          </p:cNvSpPr>
          <p:nvPr/>
        </p:nvSpPr>
        <p:spPr bwMode="auto">
          <a:xfrm>
            <a:off x="8382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795" name="TextBox 784"/>
          <p:cNvSpPr txBox="1">
            <a:spLocks noChangeArrowheads="1"/>
          </p:cNvSpPr>
          <p:nvPr/>
        </p:nvSpPr>
        <p:spPr bwMode="auto">
          <a:xfrm>
            <a:off x="8382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796" name="TextBox 785"/>
          <p:cNvSpPr txBox="1">
            <a:spLocks noChangeArrowheads="1"/>
          </p:cNvSpPr>
          <p:nvPr/>
        </p:nvSpPr>
        <p:spPr bwMode="auto">
          <a:xfrm>
            <a:off x="8410575" y="16002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797" name="TextBox 786"/>
          <p:cNvSpPr txBox="1">
            <a:spLocks noChangeArrowheads="1"/>
          </p:cNvSpPr>
          <p:nvPr/>
        </p:nvSpPr>
        <p:spPr bwMode="auto">
          <a:xfrm>
            <a:off x="8382000" y="2289175"/>
            <a:ext cx="334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6798" name="TextBox 787"/>
          <p:cNvSpPr txBox="1">
            <a:spLocks noChangeArrowheads="1"/>
          </p:cNvSpPr>
          <p:nvPr/>
        </p:nvSpPr>
        <p:spPr bwMode="auto">
          <a:xfrm>
            <a:off x="8382000" y="5187950"/>
            <a:ext cx="334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6799" name="TextBox 788"/>
          <p:cNvSpPr txBox="1">
            <a:spLocks noChangeArrowheads="1"/>
          </p:cNvSpPr>
          <p:nvPr/>
        </p:nvSpPr>
        <p:spPr bwMode="auto">
          <a:xfrm>
            <a:off x="8402638" y="3673475"/>
            <a:ext cx="334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6800" name="TextBox 789"/>
          <p:cNvSpPr txBox="1">
            <a:spLocks noChangeArrowheads="1"/>
          </p:cNvSpPr>
          <p:nvPr/>
        </p:nvSpPr>
        <p:spPr bwMode="auto">
          <a:xfrm>
            <a:off x="8420100" y="3048000"/>
            <a:ext cx="334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-C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801" name="TextBox 790"/>
          <p:cNvSpPr txBox="1">
            <a:spLocks noChangeArrowheads="1"/>
          </p:cNvSpPr>
          <p:nvPr/>
        </p:nvSpPr>
        <p:spPr bwMode="auto">
          <a:xfrm>
            <a:off x="8402638" y="4502150"/>
            <a:ext cx="334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-C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802" name="TextBox 791"/>
          <p:cNvSpPr txBox="1">
            <a:spLocks noChangeArrowheads="1"/>
          </p:cNvSpPr>
          <p:nvPr/>
        </p:nvSpPr>
        <p:spPr bwMode="auto">
          <a:xfrm>
            <a:off x="8382000" y="6026150"/>
            <a:ext cx="334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-C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4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27655" name="TextBox 83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1.7</a:t>
            </a:r>
          </a:p>
        </p:txBody>
      </p:sp>
      <p:sp>
        <p:nvSpPr>
          <p:cNvPr id="27656" name="TextBox 84"/>
          <p:cNvSpPr txBox="1">
            <a:spLocks noChangeArrowheads="1"/>
          </p:cNvSpPr>
          <p:nvPr/>
        </p:nvSpPr>
        <p:spPr bwMode="auto">
          <a:xfrm>
            <a:off x="776288" y="1755775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-1.7</a:t>
            </a:r>
          </a:p>
        </p:txBody>
      </p:sp>
      <p:sp>
        <p:nvSpPr>
          <p:cNvPr id="27657" name="TextBox 120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661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7662" name="TextBox 169"/>
          <p:cNvSpPr txBox="1">
            <a:spLocks noChangeArrowheads="1"/>
          </p:cNvSpPr>
          <p:nvPr/>
        </p:nvSpPr>
        <p:spPr bwMode="auto">
          <a:xfrm>
            <a:off x="392113" y="8382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7663" name="TextBox 170"/>
          <p:cNvSpPr txBox="1">
            <a:spLocks noChangeArrowheads="1"/>
          </p:cNvSpPr>
          <p:nvPr/>
        </p:nvSpPr>
        <p:spPr bwMode="auto">
          <a:xfrm>
            <a:off x="381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7664" name="TextBox 173"/>
          <p:cNvSpPr txBox="1">
            <a:spLocks noChangeArrowheads="1"/>
          </p:cNvSpPr>
          <p:nvPr/>
        </p:nvSpPr>
        <p:spPr bwMode="auto">
          <a:xfrm>
            <a:off x="381000" y="381000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7665" name="TextBox 175"/>
          <p:cNvSpPr txBox="1">
            <a:spLocks noChangeArrowheads="1"/>
          </p:cNvSpPr>
          <p:nvPr/>
        </p:nvSpPr>
        <p:spPr bwMode="auto">
          <a:xfrm>
            <a:off x="381000" y="2286000"/>
            <a:ext cx="334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7666" name="TextBox 181"/>
          <p:cNvSpPr txBox="1">
            <a:spLocks noChangeArrowheads="1"/>
          </p:cNvSpPr>
          <p:nvPr/>
        </p:nvSpPr>
        <p:spPr bwMode="auto">
          <a:xfrm>
            <a:off x="381000" y="5184775"/>
            <a:ext cx="334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7667" name="TextBox 182"/>
          <p:cNvSpPr txBox="1">
            <a:spLocks noChangeArrowheads="1"/>
          </p:cNvSpPr>
          <p:nvPr/>
        </p:nvSpPr>
        <p:spPr bwMode="auto">
          <a:xfrm>
            <a:off x="401638" y="3670300"/>
            <a:ext cx="334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7668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4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27675" name="TextBox 599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0.4</a:t>
            </a:r>
          </a:p>
        </p:txBody>
      </p:sp>
      <p:sp>
        <p:nvSpPr>
          <p:cNvPr id="27676" name="TextBox 600"/>
          <p:cNvSpPr txBox="1">
            <a:spLocks noChangeArrowheads="1"/>
          </p:cNvSpPr>
          <p:nvPr/>
        </p:nvSpPr>
        <p:spPr bwMode="auto">
          <a:xfrm>
            <a:off x="2103438" y="1755775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-0.4</a:t>
            </a:r>
          </a:p>
        </p:txBody>
      </p:sp>
      <p:sp>
        <p:nvSpPr>
          <p:cNvPr id="27677" name="TextBox 603"/>
          <p:cNvSpPr txBox="1">
            <a:spLocks noChangeArrowheads="1"/>
          </p:cNvSpPr>
          <p:nvPr/>
        </p:nvSpPr>
        <p:spPr bwMode="auto">
          <a:xfrm>
            <a:off x="2082800" y="4302125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-0.6</a:t>
            </a:r>
          </a:p>
        </p:txBody>
      </p:sp>
      <p:sp>
        <p:nvSpPr>
          <p:cNvPr id="27678" name="TextBox 606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27679" name="TextBox 607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683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7684" name="TextBox 612"/>
          <p:cNvSpPr txBox="1">
            <a:spLocks noChangeArrowheads="1"/>
          </p:cNvSpPr>
          <p:nvPr/>
        </p:nvSpPr>
        <p:spPr bwMode="auto">
          <a:xfrm>
            <a:off x="171926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1.7</a:t>
            </a:r>
          </a:p>
        </p:txBody>
      </p:sp>
      <p:sp>
        <p:nvSpPr>
          <p:cNvPr id="27685" name="TextBox 613"/>
          <p:cNvSpPr txBox="1">
            <a:spLocks noChangeArrowheads="1"/>
          </p:cNvSpPr>
          <p:nvPr/>
        </p:nvSpPr>
        <p:spPr bwMode="auto">
          <a:xfrm>
            <a:off x="1708150" y="76200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7686" name="TextBox 614"/>
          <p:cNvSpPr txBox="1">
            <a:spLocks noChangeArrowheads="1"/>
          </p:cNvSpPr>
          <p:nvPr/>
        </p:nvSpPr>
        <p:spPr bwMode="auto">
          <a:xfrm>
            <a:off x="1708150" y="381000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7687" name="TextBox 615"/>
          <p:cNvSpPr txBox="1">
            <a:spLocks noChangeArrowheads="1"/>
          </p:cNvSpPr>
          <p:nvPr/>
        </p:nvSpPr>
        <p:spPr bwMode="auto">
          <a:xfrm>
            <a:off x="1568450" y="159702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10.9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688" name="TextBox 616"/>
          <p:cNvSpPr txBox="1">
            <a:spLocks noChangeArrowheads="1"/>
          </p:cNvSpPr>
          <p:nvPr/>
        </p:nvSpPr>
        <p:spPr bwMode="auto">
          <a:xfrm>
            <a:off x="1708150" y="228600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7689" name="TextBox 617"/>
          <p:cNvSpPr txBox="1">
            <a:spLocks noChangeArrowheads="1"/>
          </p:cNvSpPr>
          <p:nvPr/>
        </p:nvSpPr>
        <p:spPr bwMode="auto">
          <a:xfrm>
            <a:off x="1708150" y="5184775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7690" name="TextBox 618"/>
          <p:cNvSpPr txBox="1">
            <a:spLocks noChangeArrowheads="1"/>
          </p:cNvSpPr>
          <p:nvPr/>
        </p:nvSpPr>
        <p:spPr bwMode="auto">
          <a:xfrm>
            <a:off x="1728788" y="36703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-1.7</a:t>
            </a:r>
          </a:p>
        </p:txBody>
      </p:sp>
      <p:sp>
        <p:nvSpPr>
          <p:cNvPr id="27691" name="TextBox 619"/>
          <p:cNvSpPr txBox="1">
            <a:spLocks noChangeArrowheads="1"/>
          </p:cNvSpPr>
          <p:nvPr/>
        </p:nvSpPr>
        <p:spPr bwMode="auto">
          <a:xfrm>
            <a:off x="1746250" y="311785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-C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692" name="TextBox 620"/>
          <p:cNvSpPr txBox="1">
            <a:spLocks noChangeArrowheads="1"/>
          </p:cNvSpPr>
          <p:nvPr/>
        </p:nvSpPr>
        <p:spPr bwMode="auto">
          <a:xfrm>
            <a:off x="1524000" y="449897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693" name="TextBox 621"/>
          <p:cNvSpPr txBox="1">
            <a:spLocks noChangeArrowheads="1"/>
          </p:cNvSpPr>
          <p:nvPr/>
        </p:nvSpPr>
        <p:spPr bwMode="auto">
          <a:xfrm>
            <a:off x="1708150" y="6022975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-C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694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04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27705" name="TextBox 633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27706" name="TextBox 634"/>
          <p:cNvSpPr txBox="1">
            <a:spLocks noChangeArrowheads="1"/>
          </p:cNvSpPr>
          <p:nvPr/>
        </p:nvSpPr>
        <p:spPr bwMode="auto">
          <a:xfrm>
            <a:off x="3443288" y="1755775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-0.5</a:t>
            </a:r>
          </a:p>
        </p:txBody>
      </p:sp>
      <p:sp>
        <p:nvSpPr>
          <p:cNvPr id="27707" name="TextBox 635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7708" name="TextBox 636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7709" name="TextBox 637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7710" name="TextBox 638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27711" name="TextBox 639"/>
          <p:cNvSpPr txBox="1">
            <a:spLocks noChangeArrowheads="1"/>
          </p:cNvSpPr>
          <p:nvPr/>
        </p:nvSpPr>
        <p:spPr bwMode="auto">
          <a:xfrm>
            <a:off x="3429000" y="2365375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-0.5</a:t>
            </a:r>
          </a:p>
        </p:txBody>
      </p:sp>
      <p:sp>
        <p:nvSpPr>
          <p:cNvPr id="27712" name="TextBox 640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7713" name="TextBox 641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717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7718" name="TextBox 646"/>
          <p:cNvSpPr txBox="1">
            <a:spLocks noChangeArrowheads="1"/>
          </p:cNvSpPr>
          <p:nvPr/>
        </p:nvSpPr>
        <p:spPr bwMode="auto">
          <a:xfrm>
            <a:off x="3059113" y="838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2.1</a:t>
            </a:r>
          </a:p>
        </p:txBody>
      </p:sp>
      <p:sp>
        <p:nvSpPr>
          <p:cNvPr id="27719" name="TextBox 647"/>
          <p:cNvSpPr txBox="1">
            <a:spLocks noChangeArrowheads="1"/>
          </p:cNvSpPr>
          <p:nvPr/>
        </p:nvSpPr>
        <p:spPr bwMode="auto">
          <a:xfrm>
            <a:off x="3048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7720" name="TextBox 648"/>
          <p:cNvSpPr txBox="1">
            <a:spLocks noChangeArrowheads="1"/>
          </p:cNvSpPr>
          <p:nvPr/>
        </p:nvSpPr>
        <p:spPr bwMode="auto">
          <a:xfrm>
            <a:off x="3048000" y="381000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7721" name="TextBox 649"/>
          <p:cNvSpPr txBox="1">
            <a:spLocks noChangeArrowheads="1"/>
          </p:cNvSpPr>
          <p:nvPr/>
        </p:nvSpPr>
        <p:spPr bwMode="auto">
          <a:xfrm>
            <a:off x="2863850" y="1600200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10.5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722" name="TextBox 651"/>
          <p:cNvSpPr txBox="1">
            <a:spLocks noChangeArrowheads="1"/>
          </p:cNvSpPr>
          <p:nvPr/>
        </p:nvSpPr>
        <p:spPr bwMode="auto">
          <a:xfrm>
            <a:off x="3048000" y="5184775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-2.3</a:t>
            </a:r>
          </a:p>
        </p:txBody>
      </p:sp>
      <p:sp>
        <p:nvSpPr>
          <p:cNvPr id="27723" name="TextBox 652"/>
          <p:cNvSpPr txBox="1">
            <a:spLocks noChangeArrowheads="1"/>
          </p:cNvSpPr>
          <p:nvPr/>
        </p:nvSpPr>
        <p:spPr bwMode="auto">
          <a:xfrm>
            <a:off x="306863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1.3</a:t>
            </a:r>
          </a:p>
        </p:txBody>
      </p:sp>
      <p:sp>
        <p:nvSpPr>
          <p:cNvPr id="27724" name="TextBox 653"/>
          <p:cNvSpPr txBox="1">
            <a:spLocks noChangeArrowheads="1"/>
          </p:cNvSpPr>
          <p:nvPr/>
        </p:nvSpPr>
        <p:spPr bwMode="auto">
          <a:xfrm>
            <a:off x="301625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9.5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725" name="TextBox 654"/>
          <p:cNvSpPr txBox="1">
            <a:spLocks noChangeArrowheads="1"/>
          </p:cNvSpPr>
          <p:nvPr/>
        </p:nvSpPr>
        <p:spPr bwMode="auto">
          <a:xfrm>
            <a:off x="2971800" y="4498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2.6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726" name="TextBox 655"/>
          <p:cNvSpPr txBox="1">
            <a:spLocks noChangeArrowheads="1"/>
          </p:cNvSpPr>
          <p:nvPr/>
        </p:nvSpPr>
        <p:spPr bwMode="auto">
          <a:xfrm>
            <a:off x="2971800" y="6022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2.8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727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37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27738" name="TextBox 667"/>
          <p:cNvSpPr txBox="1">
            <a:spLocks noChangeArrowheads="1"/>
          </p:cNvSpPr>
          <p:nvPr/>
        </p:nvSpPr>
        <p:spPr bwMode="auto">
          <a:xfrm>
            <a:off x="4943475" y="11430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-4.0</a:t>
            </a:r>
          </a:p>
        </p:txBody>
      </p:sp>
      <p:sp>
        <p:nvSpPr>
          <p:cNvPr id="27739" name="TextBox 668"/>
          <p:cNvSpPr txBox="1">
            <a:spLocks noChangeArrowheads="1"/>
          </p:cNvSpPr>
          <p:nvPr/>
        </p:nvSpPr>
        <p:spPr bwMode="auto">
          <a:xfrm>
            <a:off x="4770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4.0</a:t>
            </a:r>
          </a:p>
        </p:txBody>
      </p:sp>
      <p:sp>
        <p:nvSpPr>
          <p:cNvPr id="27740" name="TextBox 669"/>
          <p:cNvSpPr txBox="1">
            <a:spLocks noChangeArrowheads="1"/>
          </p:cNvSpPr>
          <p:nvPr/>
        </p:nvSpPr>
        <p:spPr bwMode="auto">
          <a:xfrm>
            <a:off x="5060950" y="5641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7741" name="TextBox 670"/>
          <p:cNvSpPr txBox="1">
            <a:spLocks noChangeArrowheads="1"/>
          </p:cNvSpPr>
          <p:nvPr/>
        </p:nvSpPr>
        <p:spPr bwMode="auto">
          <a:xfrm>
            <a:off x="4770438" y="503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7742" name="TextBox 671"/>
          <p:cNvSpPr txBox="1">
            <a:spLocks noChangeArrowheads="1"/>
          </p:cNvSpPr>
          <p:nvPr/>
        </p:nvSpPr>
        <p:spPr bwMode="auto">
          <a:xfrm>
            <a:off x="4749800" y="4305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7743" name="TextBox 672"/>
          <p:cNvSpPr txBox="1">
            <a:spLocks noChangeArrowheads="1"/>
          </p:cNvSpPr>
          <p:nvPr/>
        </p:nvSpPr>
        <p:spPr bwMode="auto">
          <a:xfrm>
            <a:off x="4770438" y="297815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-4.0</a:t>
            </a:r>
          </a:p>
        </p:txBody>
      </p:sp>
      <p:sp>
        <p:nvSpPr>
          <p:cNvPr id="27744" name="TextBox 673"/>
          <p:cNvSpPr txBox="1">
            <a:spLocks noChangeArrowheads="1"/>
          </p:cNvSpPr>
          <p:nvPr/>
        </p:nvSpPr>
        <p:spPr bwMode="auto">
          <a:xfrm>
            <a:off x="4756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4.0</a:t>
            </a:r>
          </a:p>
        </p:txBody>
      </p:sp>
      <p:sp>
        <p:nvSpPr>
          <p:cNvPr id="27745" name="TextBox 674"/>
          <p:cNvSpPr txBox="1">
            <a:spLocks noChangeArrowheads="1"/>
          </p:cNvSpPr>
          <p:nvPr/>
        </p:nvSpPr>
        <p:spPr bwMode="auto">
          <a:xfrm>
            <a:off x="4770438" y="3813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7746" name="TextBox 675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750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7751" name="TextBox 680"/>
          <p:cNvSpPr txBox="1">
            <a:spLocks noChangeArrowheads="1"/>
          </p:cNvSpPr>
          <p:nvPr/>
        </p:nvSpPr>
        <p:spPr bwMode="auto">
          <a:xfrm>
            <a:off x="4297363" y="8413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2.6</a:t>
            </a:r>
          </a:p>
        </p:txBody>
      </p:sp>
      <p:sp>
        <p:nvSpPr>
          <p:cNvPr id="27752" name="TextBox 681"/>
          <p:cNvSpPr txBox="1">
            <a:spLocks noChangeArrowheads="1"/>
          </p:cNvSpPr>
          <p:nvPr/>
        </p:nvSpPr>
        <p:spPr bwMode="auto">
          <a:xfrm>
            <a:off x="4375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7753" name="TextBox 682"/>
          <p:cNvSpPr txBox="1">
            <a:spLocks noChangeArrowheads="1"/>
          </p:cNvSpPr>
          <p:nvPr/>
        </p:nvSpPr>
        <p:spPr bwMode="auto">
          <a:xfrm>
            <a:off x="4375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7754" name="TextBox 683"/>
          <p:cNvSpPr txBox="1">
            <a:spLocks noChangeArrowheads="1"/>
          </p:cNvSpPr>
          <p:nvPr/>
        </p:nvSpPr>
        <p:spPr bwMode="auto">
          <a:xfrm>
            <a:off x="4267200" y="1600200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10.0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755" name="TextBox 684"/>
          <p:cNvSpPr txBox="1">
            <a:spLocks noChangeArrowheads="1"/>
          </p:cNvSpPr>
          <p:nvPr/>
        </p:nvSpPr>
        <p:spPr bwMode="auto">
          <a:xfrm>
            <a:off x="437515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1.2</a:t>
            </a:r>
          </a:p>
        </p:txBody>
      </p:sp>
      <p:sp>
        <p:nvSpPr>
          <p:cNvPr id="27756" name="TextBox 685"/>
          <p:cNvSpPr txBox="1">
            <a:spLocks noChangeArrowheads="1"/>
          </p:cNvSpPr>
          <p:nvPr/>
        </p:nvSpPr>
        <p:spPr bwMode="auto">
          <a:xfrm>
            <a:off x="437515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1.4</a:t>
            </a:r>
          </a:p>
        </p:txBody>
      </p:sp>
      <p:sp>
        <p:nvSpPr>
          <p:cNvPr id="27757" name="TextBox 686"/>
          <p:cNvSpPr txBox="1">
            <a:spLocks noChangeArrowheads="1"/>
          </p:cNvSpPr>
          <p:nvPr/>
        </p:nvSpPr>
        <p:spPr bwMode="auto">
          <a:xfrm>
            <a:off x="4395788" y="36734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1.7</a:t>
            </a:r>
          </a:p>
        </p:txBody>
      </p:sp>
      <p:sp>
        <p:nvSpPr>
          <p:cNvPr id="27758" name="TextBox 687"/>
          <p:cNvSpPr txBox="1">
            <a:spLocks noChangeArrowheads="1"/>
          </p:cNvSpPr>
          <p:nvPr/>
        </p:nvSpPr>
        <p:spPr bwMode="auto">
          <a:xfrm>
            <a:off x="426720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2.7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759" name="TextBox 688"/>
          <p:cNvSpPr txBox="1">
            <a:spLocks noChangeArrowheads="1"/>
          </p:cNvSpPr>
          <p:nvPr/>
        </p:nvSpPr>
        <p:spPr bwMode="auto">
          <a:xfrm>
            <a:off x="4311650" y="450215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-1.3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760" name="TextBox 689"/>
          <p:cNvSpPr txBox="1">
            <a:spLocks noChangeArrowheads="1"/>
          </p:cNvSpPr>
          <p:nvPr/>
        </p:nvSpPr>
        <p:spPr bwMode="auto">
          <a:xfrm>
            <a:off x="4375150" y="602615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-1.3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761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67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27768" name="TextBox 701"/>
          <p:cNvSpPr txBox="1">
            <a:spLocks noChangeArrowheads="1"/>
          </p:cNvSpPr>
          <p:nvPr/>
        </p:nvSpPr>
        <p:spPr bwMode="auto">
          <a:xfrm>
            <a:off x="624840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7769" name="TextBox 704"/>
          <p:cNvSpPr txBox="1">
            <a:spLocks noChangeArrowheads="1"/>
          </p:cNvSpPr>
          <p:nvPr/>
        </p:nvSpPr>
        <p:spPr bwMode="auto">
          <a:xfrm>
            <a:off x="6110288" y="5032375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-4.0</a:t>
            </a:r>
          </a:p>
        </p:txBody>
      </p:sp>
      <p:sp>
        <p:nvSpPr>
          <p:cNvPr id="27770" name="TextBox 707"/>
          <p:cNvSpPr txBox="1">
            <a:spLocks noChangeArrowheads="1"/>
          </p:cNvSpPr>
          <p:nvPr/>
        </p:nvSpPr>
        <p:spPr bwMode="auto">
          <a:xfrm>
            <a:off x="609600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7771" name="TextBox 708"/>
          <p:cNvSpPr txBox="1">
            <a:spLocks noChangeArrowheads="1"/>
          </p:cNvSpPr>
          <p:nvPr/>
        </p:nvSpPr>
        <p:spPr bwMode="auto">
          <a:xfrm>
            <a:off x="6110288" y="38131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4.0</a:t>
            </a:r>
          </a:p>
        </p:txBody>
      </p:sp>
      <p:sp>
        <p:nvSpPr>
          <p:cNvPr id="27772" name="TextBox 709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776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7777" name="TextBox 714"/>
          <p:cNvSpPr txBox="1">
            <a:spLocks noChangeArrowheads="1"/>
          </p:cNvSpPr>
          <p:nvPr/>
        </p:nvSpPr>
        <p:spPr bwMode="auto">
          <a:xfrm>
            <a:off x="563721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5.2</a:t>
            </a:r>
          </a:p>
        </p:txBody>
      </p:sp>
      <p:sp>
        <p:nvSpPr>
          <p:cNvPr id="27778" name="TextBox 715"/>
          <p:cNvSpPr txBox="1">
            <a:spLocks noChangeArrowheads="1"/>
          </p:cNvSpPr>
          <p:nvPr/>
        </p:nvSpPr>
        <p:spPr bwMode="auto">
          <a:xfrm>
            <a:off x="5715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7779" name="TextBox 716"/>
          <p:cNvSpPr txBox="1">
            <a:spLocks noChangeArrowheads="1"/>
          </p:cNvSpPr>
          <p:nvPr/>
        </p:nvSpPr>
        <p:spPr bwMode="auto">
          <a:xfrm>
            <a:off x="5715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7780" name="TextBox 717"/>
          <p:cNvSpPr txBox="1">
            <a:spLocks noChangeArrowheads="1"/>
          </p:cNvSpPr>
          <p:nvPr/>
        </p:nvSpPr>
        <p:spPr bwMode="auto">
          <a:xfrm>
            <a:off x="5715000" y="16002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-2.0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781" name="TextBox 718"/>
          <p:cNvSpPr txBox="1">
            <a:spLocks noChangeArrowheads="1"/>
          </p:cNvSpPr>
          <p:nvPr/>
        </p:nvSpPr>
        <p:spPr bwMode="auto">
          <a:xfrm>
            <a:off x="563880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2.3</a:t>
            </a:r>
          </a:p>
        </p:txBody>
      </p:sp>
      <p:sp>
        <p:nvSpPr>
          <p:cNvPr id="27782" name="TextBox 719"/>
          <p:cNvSpPr txBox="1">
            <a:spLocks noChangeArrowheads="1"/>
          </p:cNvSpPr>
          <p:nvPr/>
        </p:nvSpPr>
        <p:spPr bwMode="auto">
          <a:xfrm>
            <a:off x="571500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2.3</a:t>
            </a:r>
          </a:p>
        </p:txBody>
      </p:sp>
      <p:sp>
        <p:nvSpPr>
          <p:cNvPr id="27783" name="TextBox 720"/>
          <p:cNvSpPr txBox="1">
            <a:spLocks noChangeArrowheads="1"/>
          </p:cNvSpPr>
          <p:nvPr/>
        </p:nvSpPr>
        <p:spPr bwMode="auto">
          <a:xfrm>
            <a:off x="5637213" y="36734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6.6</a:t>
            </a:r>
          </a:p>
        </p:txBody>
      </p:sp>
      <p:sp>
        <p:nvSpPr>
          <p:cNvPr id="27784" name="TextBox 721"/>
          <p:cNvSpPr txBox="1">
            <a:spLocks noChangeArrowheads="1"/>
          </p:cNvSpPr>
          <p:nvPr/>
        </p:nvSpPr>
        <p:spPr bwMode="auto">
          <a:xfrm>
            <a:off x="5683250" y="3048000"/>
            <a:ext cx="331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-2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785" name="TextBox 722"/>
          <p:cNvSpPr txBox="1">
            <a:spLocks noChangeArrowheads="1"/>
          </p:cNvSpPr>
          <p:nvPr/>
        </p:nvSpPr>
        <p:spPr bwMode="auto">
          <a:xfrm>
            <a:off x="5637213" y="4502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6.0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786" name="TextBox 723"/>
          <p:cNvSpPr txBox="1">
            <a:spLocks noChangeArrowheads="1"/>
          </p:cNvSpPr>
          <p:nvPr/>
        </p:nvSpPr>
        <p:spPr bwMode="auto">
          <a:xfrm>
            <a:off x="5715000" y="602615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-2.0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787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91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27792" name="TextBox 735"/>
          <p:cNvSpPr txBox="1">
            <a:spLocks noChangeArrowheads="1"/>
          </p:cNvSpPr>
          <p:nvPr/>
        </p:nvSpPr>
        <p:spPr bwMode="auto">
          <a:xfrm>
            <a:off x="7664450" y="11430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-2.0</a:t>
            </a:r>
          </a:p>
        </p:txBody>
      </p:sp>
      <p:sp>
        <p:nvSpPr>
          <p:cNvPr id="27793" name="TextBox 736"/>
          <p:cNvSpPr txBox="1">
            <a:spLocks noChangeArrowheads="1"/>
          </p:cNvSpPr>
          <p:nvPr/>
        </p:nvSpPr>
        <p:spPr bwMode="auto">
          <a:xfrm>
            <a:off x="7437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27794" name="TextBox 741"/>
          <p:cNvSpPr txBox="1">
            <a:spLocks noChangeArrowheads="1"/>
          </p:cNvSpPr>
          <p:nvPr/>
        </p:nvSpPr>
        <p:spPr bwMode="auto">
          <a:xfrm>
            <a:off x="7423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2.0</a:t>
            </a:r>
          </a:p>
        </p:txBody>
      </p:sp>
      <p:sp>
        <p:nvSpPr>
          <p:cNvPr id="27795" name="TextBox 743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799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7800" name="TextBox 748"/>
          <p:cNvSpPr txBox="1">
            <a:spLocks noChangeArrowheads="1"/>
          </p:cNvSpPr>
          <p:nvPr/>
        </p:nvSpPr>
        <p:spPr bwMode="auto">
          <a:xfrm>
            <a:off x="7010400" y="841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5.3</a:t>
            </a:r>
          </a:p>
        </p:txBody>
      </p:sp>
      <p:sp>
        <p:nvSpPr>
          <p:cNvPr id="27801" name="TextBox 749"/>
          <p:cNvSpPr txBox="1">
            <a:spLocks noChangeArrowheads="1"/>
          </p:cNvSpPr>
          <p:nvPr/>
        </p:nvSpPr>
        <p:spPr bwMode="auto">
          <a:xfrm>
            <a:off x="7042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7802" name="TextBox 750"/>
          <p:cNvSpPr txBox="1">
            <a:spLocks noChangeArrowheads="1"/>
          </p:cNvSpPr>
          <p:nvPr/>
        </p:nvSpPr>
        <p:spPr bwMode="auto">
          <a:xfrm>
            <a:off x="7042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7803" name="TextBox 751"/>
          <p:cNvSpPr txBox="1">
            <a:spLocks noChangeArrowheads="1"/>
          </p:cNvSpPr>
          <p:nvPr/>
        </p:nvSpPr>
        <p:spPr bwMode="auto">
          <a:xfrm>
            <a:off x="7042150" y="1600200"/>
            <a:ext cx="495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aseline="3000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-2.0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804" name="TextBox 752"/>
          <p:cNvSpPr txBox="1">
            <a:spLocks noChangeArrowheads="1"/>
          </p:cNvSpPr>
          <p:nvPr/>
        </p:nvSpPr>
        <p:spPr bwMode="auto">
          <a:xfrm>
            <a:off x="6934200" y="228917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10.6</a:t>
            </a:r>
          </a:p>
        </p:txBody>
      </p:sp>
      <p:sp>
        <p:nvSpPr>
          <p:cNvPr id="27805" name="TextBox 753"/>
          <p:cNvSpPr txBox="1">
            <a:spLocks noChangeArrowheads="1"/>
          </p:cNvSpPr>
          <p:nvPr/>
        </p:nvSpPr>
        <p:spPr bwMode="auto">
          <a:xfrm>
            <a:off x="7042150" y="518795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7806" name="TextBox 754"/>
          <p:cNvSpPr txBox="1">
            <a:spLocks noChangeArrowheads="1"/>
          </p:cNvSpPr>
          <p:nvPr/>
        </p:nvSpPr>
        <p:spPr bwMode="auto">
          <a:xfrm>
            <a:off x="7062788" y="3673475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7807" name="TextBox 755"/>
          <p:cNvSpPr txBox="1">
            <a:spLocks noChangeArrowheads="1"/>
          </p:cNvSpPr>
          <p:nvPr/>
        </p:nvSpPr>
        <p:spPr bwMode="auto">
          <a:xfrm>
            <a:off x="7010400" y="3048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808" name="TextBox 756"/>
          <p:cNvSpPr txBox="1">
            <a:spLocks noChangeArrowheads="1"/>
          </p:cNvSpPr>
          <p:nvPr/>
        </p:nvSpPr>
        <p:spPr bwMode="auto">
          <a:xfrm>
            <a:off x="7062788" y="450215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-C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809" name="TextBox 757"/>
          <p:cNvSpPr txBox="1">
            <a:spLocks noChangeArrowheads="1"/>
          </p:cNvSpPr>
          <p:nvPr/>
        </p:nvSpPr>
        <p:spPr bwMode="auto">
          <a:xfrm>
            <a:off x="7042150" y="602615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-C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810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812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816" name="TextBox 782"/>
          <p:cNvSpPr txBox="1">
            <a:spLocks noChangeArrowheads="1"/>
          </p:cNvSpPr>
          <p:nvPr/>
        </p:nvSpPr>
        <p:spPr bwMode="auto">
          <a:xfrm>
            <a:off x="8229600" y="84137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12.6</a:t>
            </a:r>
          </a:p>
        </p:txBody>
      </p:sp>
      <p:sp>
        <p:nvSpPr>
          <p:cNvPr id="27817" name="TextBox 783"/>
          <p:cNvSpPr txBox="1">
            <a:spLocks noChangeArrowheads="1"/>
          </p:cNvSpPr>
          <p:nvPr/>
        </p:nvSpPr>
        <p:spPr bwMode="auto">
          <a:xfrm>
            <a:off x="8382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7818" name="TextBox 784"/>
          <p:cNvSpPr txBox="1">
            <a:spLocks noChangeArrowheads="1"/>
          </p:cNvSpPr>
          <p:nvPr/>
        </p:nvSpPr>
        <p:spPr bwMode="auto">
          <a:xfrm>
            <a:off x="8382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7819" name="TextBox 785"/>
          <p:cNvSpPr txBox="1">
            <a:spLocks noChangeArrowheads="1"/>
          </p:cNvSpPr>
          <p:nvPr/>
        </p:nvSpPr>
        <p:spPr bwMode="auto">
          <a:xfrm>
            <a:off x="8410575" y="16002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820" name="TextBox 786"/>
          <p:cNvSpPr txBox="1">
            <a:spLocks noChangeArrowheads="1"/>
          </p:cNvSpPr>
          <p:nvPr/>
        </p:nvSpPr>
        <p:spPr bwMode="auto">
          <a:xfrm>
            <a:off x="8382000" y="2289175"/>
            <a:ext cx="334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7821" name="TextBox 787"/>
          <p:cNvSpPr txBox="1">
            <a:spLocks noChangeArrowheads="1"/>
          </p:cNvSpPr>
          <p:nvPr/>
        </p:nvSpPr>
        <p:spPr bwMode="auto">
          <a:xfrm>
            <a:off x="8382000" y="5187950"/>
            <a:ext cx="334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7822" name="TextBox 788"/>
          <p:cNvSpPr txBox="1">
            <a:spLocks noChangeArrowheads="1"/>
          </p:cNvSpPr>
          <p:nvPr/>
        </p:nvSpPr>
        <p:spPr bwMode="auto">
          <a:xfrm>
            <a:off x="8402638" y="3673475"/>
            <a:ext cx="334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7823" name="TextBox 789"/>
          <p:cNvSpPr txBox="1">
            <a:spLocks noChangeArrowheads="1"/>
          </p:cNvSpPr>
          <p:nvPr/>
        </p:nvSpPr>
        <p:spPr bwMode="auto">
          <a:xfrm>
            <a:off x="8420100" y="3048000"/>
            <a:ext cx="334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-C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824" name="TextBox 790"/>
          <p:cNvSpPr txBox="1">
            <a:spLocks noChangeArrowheads="1"/>
          </p:cNvSpPr>
          <p:nvPr/>
        </p:nvSpPr>
        <p:spPr bwMode="auto">
          <a:xfrm>
            <a:off x="8402638" y="4502150"/>
            <a:ext cx="334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-C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825" name="TextBox 791"/>
          <p:cNvSpPr txBox="1">
            <a:spLocks noChangeArrowheads="1"/>
          </p:cNvSpPr>
          <p:nvPr/>
        </p:nvSpPr>
        <p:spPr bwMode="auto">
          <a:xfrm>
            <a:off x="8382000" y="6026150"/>
            <a:ext cx="334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-C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826" name="TextBox 180"/>
          <p:cNvSpPr txBox="1">
            <a:spLocks noChangeArrowheads="1"/>
          </p:cNvSpPr>
          <p:nvPr/>
        </p:nvSpPr>
        <p:spPr bwMode="auto">
          <a:xfrm>
            <a:off x="915988" y="6248400"/>
            <a:ext cx="47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4.2</a:t>
            </a:r>
          </a:p>
        </p:txBody>
      </p:sp>
      <p:sp>
        <p:nvSpPr>
          <p:cNvPr id="27827" name="TextBox 650"/>
          <p:cNvSpPr txBox="1">
            <a:spLocks noChangeArrowheads="1"/>
          </p:cNvSpPr>
          <p:nvPr/>
        </p:nvSpPr>
        <p:spPr bwMode="auto">
          <a:xfrm>
            <a:off x="3048000" y="22860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-1.1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8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28679" name="TextBox 83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1.7</a:t>
            </a:r>
          </a:p>
        </p:txBody>
      </p:sp>
      <p:sp>
        <p:nvSpPr>
          <p:cNvPr id="28680" name="TextBox 84"/>
          <p:cNvSpPr txBox="1">
            <a:spLocks noChangeArrowheads="1"/>
          </p:cNvSpPr>
          <p:nvPr/>
        </p:nvSpPr>
        <p:spPr bwMode="auto">
          <a:xfrm>
            <a:off x="776288" y="1755775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-1.7</a:t>
            </a:r>
          </a:p>
        </p:txBody>
      </p:sp>
      <p:sp>
        <p:nvSpPr>
          <p:cNvPr id="28681" name="TextBox 120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685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8686" name="TextBox 169"/>
          <p:cNvSpPr txBox="1">
            <a:spLocks noChangeArrowheads="1"/>
          </p:cNvSpPr>
          <p:nvPr/>
        </p:nvSpPr>
        <p:spPr bwMode="auto">
          <a:xfrm>
            <a:off x="392113" y="8382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8687" name="TextBox 170"/>
          <p:cNvSpPr txBox="1">
            <a:spLocks noChangeArrowheads="1"/>
          </p:cNvSpPr>
          <p:nvPr/>
        </p:nvSpPr>
        <p:spPr bwMode="auto">
          <a:xfrm>
            <a:off x="381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8688" name="TextBox 173"/>
          <p:cNvSpPr txBox="1">
            <a:spLocks noChangeArrowheads="1"/>
          </p:cNvSpPr>
          <p:nvPr/>
        </p:nvSpPr>
        <p:spPr bwMode="auto">
          <a:xfrm>
            <a:off x="381000" y="381000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8689" name="TextBox 175"/>
          <p:cNvSpPr txBox="1">
            <a:spLocks noChangeArrowheads="1"/>
          </p:cNvSpPr>
          <p:nvPr/>
        </p:nvSpPr>
        <p:spPr bwMode="auto">
          <a:xfrm>
            <a:off x="381000" y="2286000"/>
            <a:ext cx="334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8690" name="TextBox 181"/>
          <p:cNvSpPr txBox="1">
            <a:spLocks noChangeArrowheads="1"/>
          </p:cNvSpPr>
          <p:nvPr/>
        </p:nvSpPr>
        <p:spPr bwMode="auto">
          <a:xfrm>
            <a:off x="381000" y="5184775"/>
            <a:ext cx="334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8691" name="TextBox 182"/>
          <p:cNvSpPr txBox="1">
            <a:spLocks noChangeArrowheads="1"/>
          </p:cNvSpPr>
          <p:nvPr/>
        </p:nvSpPr>
        <p:spPr bwMode="auto">
          <a:xfrm>
            <a:off x="401638" y="3670300"/>
            <a:ext cx="334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8692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8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28699" name="TextBox 599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0.4</a:t>
            </a:r>
          </a:p>
        </p:txBody>
      </p:sp>
      <p:sp>
        <p:nvSpPr>
          <p:cNvPr id="28700" name="TextBox 600"/>
          <p:cNvSpPr txBox="1">
            <a:spLocks noChangeArrowheads="1"/>
          </p:cNvSpPr>
          <p:nvPr/>
        </p:nvSpPr>
        <p:spPr bwMode="auto">
          <a:xfrm>
            <a:off x="2103438" y="1755775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-0.4</a:t>
            </a:r>
          </a:p>
        </p:txBody>
      </p:sp>
      <p:sp>
        <p:nvSpPr>
          <p:cNvPr id="28701" name="TextBox 603"/>
          <p:cNvSpPr txBox="1">
            <a:spLocks noChangeArrowheads="1"/>
          </p:cNvSpPr>
          <p:nvPr/>
        </p:nvSpPr>
        <p:spPr bwMode="auto">
          <a:xfrm>
            <a:off x="2082800" y="4302125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-0.6</a:t>
            </a:r>
          </a:p>
        </p:txBody>
      </p:sp>
      <p:sp>
        <p:nvSpPr>
          <p:cNvPr id="28702" name="TextBox 606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28703" name="TextBox 607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707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8708" name="TextBox 612"/>
          <p:cNvSpPr txBox="1">
            <a:spLocks noChangeArrowheads="1"/>
          </p:cNvSpPr>
          <p:nvPr/>
        </p:nvSpPr>
        <p:spPr bwMode="auto">
          <a:xfrm>
            <a:off x="171926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1.7</a:t>
            </a:r>
          </a:p>
        </p:txBody>
      </p:sp>
      <p:sp>
        <p:nvSpPr>
          <p:cNvPr id="28709" name="TextBox 613"/>
          <p:cNvSpPr txBox="1">
            <a:spLocks noChangeArrowheads="1"/>
          </p:cNvSpPr>
          <p:nvPr/>
        </p:nvSpPr>
        <p:spPr bwMode="auto">
          <a:xfrm>
            <a:off x="1708150" y="76200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710" name="TextBox 614"/>
          <p:cNvSpPr txBox="1">
            <a:spLocks noChangeArrowheads="1"/>
          </p:cNvSpPr>
          <p:nvPr/>
        </p:nvSpPr>
        <p:spPr bwMode="auto">
          <a:xfrm>
            <a:off x="1708150" y="381000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711" name="TextBox 615"/>
          <p:cNvSpPr txBox="1">
            <a:spLocks noChangeArrowheads="1"/>
          </p:cNvSpPr>
          <p:nvPr/>
        </p:nvSpPr>
        <p:spPr bwMode="auto">
          <a:xfrm>
            <a:off x="1568450" y="159702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10.9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712" name="TextBox 616"/>
          <p:cNvSpPr txBox="1">
            <a:spLocks noChangeArrowheads="1"/>
          </p:cNvSpPr>
          <p:nvPr/>
        </p:nvSpPr>
        <p:spPr bwMode="auto">
          <a:xfrm>
            <a:off x="1708150" y="228600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8713" name="TextBox 617"/>
          <p:cNvSpPr txBox="1">
            <a:spLocks noChangeArrowheads="1"/>
          </p:cNvSpPr>
          <p:nvPr/>
        </p:nvSpPr>
        <p:spPr bwMode="auto">
          <a:xfrm>
            <a:off x="1708150" y="5184775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8714" name="TextBox 618"/>
          <p:cNvSpPr txBox="1">
            <a:spLocks noChangeArrowheads="1"/>
          </p:cNvSpPr>
          <p:nvPr/>
        </p:nvSpPr>
        <p:spPr bwMode="auto">
          <a:xfrm>
            <a:off x="1728788" y="36703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-1.7</a:t>
            </a:r>
          </a:p>
        </p:txBody>
      </p:sp>
      <p:sp>
        <p:nvSpPr>
          <p:cNvPr id="28715" name="TextBox 619"/>
          <p:cNvSpPr txBox="1">
            <a:spLocks noChangeArrowheads="1"/>
          </p:cNvSpPr>
          <p:nvPr/>
        </p:nvSpPr>
        <p:spPr bwMode="auto">
          <a:xfrm>
            <a:off x="1746250" y="311785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-C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716" name="TextBox 620"/>
          <p:cNvSpPr txBox="1">
            <a:spLocks noChangeArrowheads="1"/>
          </p:cNvSpPr>
          <p:nvPr/>
        </p:nvSpPr>
        <p:spPr bwMode="auto">
          <a:xfrm>
            <a:off x="1524000" y="449897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10.1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717" name="TextBox 621"/>
          <p:cNvSpPr txBox="1">
            <a:spLocks noChangeArrowheads="1"/>
          </p:cNvSpPr>
          <p:nvPr/>
        </p:nvSpPr>
        <p:spPr bwMode="auto">
          <a:xfrm>
            <a:off x="1708150" y="6022975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-C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718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28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28729" name="TextBox 633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28730" name="TextBox 634"/>
          <p:cNvSpPr txBox="1">
            <a:spLocks noChangeArrowheads="1"/>
          </p:cNvSpPr>
          <p:nvPr/>
        </p:nvSpPr>
        <p:spPr bwMode="auto">
          <a:xfrm>
            <a:off x="3443288" y="1755775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-0.5</a:t>
            </a:r>
          </a:p>
        </p:txBody>
      </p:sp>
      <p:sp>
        <p:nvSpPr>
          <p:cNvPr id="28731" name="TextBox 635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8732" name="TextBox 636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8733" name="TextBox 637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8734" name="TextBox 638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28735" name="TextBox 639"/>
          <p:cNvSpPr txBox="1">
            <a:spLocks noChangeArrowheads="1"/>
          </p:cNvSpPr>
          <p:nvPr/>
        </p:nvSpPr>
        <p:spPr bwMode="auto">
          <a:xfrm>
            <a:off x="3429000" y="2365375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-0.5</a:t>
            </a:r>
          </a:p>
        </p:txBody>
      </p:sp>
      <p:sp>
        <p:nvSpPr>
          <p:cNvPr id="28736" name="TextBox 640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8737" name="TextBox 641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741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8742" name="TextBox 646"/>
          <p:cNvSpPr txBox="1">
            <a:spLocks noChangeArrowheads="1"/>
          </p:cNvSpPr>
          <p:nvPr/>
        </p:nvSpPr>
        <p:spPr bwMode="auto">
          <a:xfrm>
            <a:off x="3059113" y="838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2.1</a:t>
            </a:r>
          </a:p>
        </p:txBody>
      </p:sp>
      <p:sp>
        <p:nvSpPr>
          <p:cNvPr id="28743" name="TextBox 647"/>
          <p:cNvSpPr txBox="1">
            <a:spLocks noChangeArrowheads="1"/>
          </p:cNvSpPr>
          <p:nvPr/>
        </p:nvSpPr>
        <p:spPr bwMode="auto">
          <a:xfrm>
            <a:off x="3048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8744" name="TextBox 648"/>
          <p:cNvSpPr txBox="1">
            <a:spLocks noChangeArrowheads="1"/>
          </p:cNvSpPr>
          <p:nvPr/>
        </p:nvSpPr>
        <p:spPr bwMode="auto">
          <a:xfrm>
            <a:off x="3048000" y="381000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8745" name="TextBox 649"/>
          <p:cNvSpPr txBox="1">
            <a:spLocks noChangeArrowheads="1"/>
          </p:cNvSpPr>
          <p:nvPr/>
        </p:nvSpPr>
        <p:spPr bwMode="auto">
          <a:xfrm>
            <a:off x="2863850" y="1600200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10.5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746" name="TextBox 651"/>
          <p:cNvSpPr txBox="1">
            <a:spLocks noChangeArrowheads="1"/>
          </p:cNvSpPr>
          <p:nvPr/>
        </p:nvSpPr>
        <p:spPr bwMode="auto">
          <a:xfrm>
            <a:off x="3048000" y="5184775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-2.3</a:t>
            </a:r>
          </a:p>
        </p:txBody>
      </p:sp>
      <p:sp>
        <p:nvSpPr>
          <p:cNvPr id="28747" name="TextBox 652"/>
          <p:cNvSpPr txBox="1">
            <a:spLocks noChangeArrowheads="1"/>
          </p:cNvSpPr>
          <p:nvPr/>
        </p:nvSpPr>
        <p:spPr bwMode="auto">
          <a:xfrm>
            <a:off x="306863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1.3</a:t>
            </a:r>
          </a:p>
        </p:txBody>
      </p:sp>
      <p:sp>
        <p:nvSpPr>
          <p:cNvPr id="28748" name="TextBox 653"/>
          <p:cNvSpPr txBox="1">
            <a:spLocks noChangeArrowheads="1"/>
          </p:cNvSpPr>
          <p:nvPr/>
        </p:nvSpPr>
        <p:spPr bwMode="auto">
          <a:xfrm>
            <a:off x="301625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9.5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749" name="TextBox 654"/>
          <p:cNvSpPr txBox="1">
            <a:spLocks noChangeArrowheads="1"/>
          </p:cNvSpPr>
          <p:nvPr/>
        </p:nvSpPr>
        <p:spPr bwMode="auto">
          <a:xfrm>
            <a:off x="2971800" y="4498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2.6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750" name="TextBox 655"/>
          <p:cNvSpPr txBox="1">
            <a:spLocks noChangeArrowheads="1"/>
          </p:cNvSpPr>
          <p:nvPr/>
        </p:nvSpPr>
        <p:spPr bwMode="auto">
          <a:xfrm>
            <a:off x="2971800" y="6022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2.8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751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61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28762" name="TextBox 667"/>
          <p:cNvSpPr txBox="1">
            <a:spLocks noChangeArrowheads="1"/>
          </p:cNvSpPr>
          <p:nvPr/>
        </p:nvSpPr>
        <p:spPr bwMode="auto">
          <a:xfrm>
            <a:off x="4943475" y="11430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-4.0</a:t>
            </a:r>
          </a:p>
        </p:txBody>
      </p:sp>
      <p:sp>
        <p:nvSpPr>
          <p:cNvPr id="28763" name="TextBox 668"/>
          <p:cNvSpPr txBox="1">
            <a:spLocks noChangeArrowheads="1"/>
          </p:cNvSpPr>
          <p:nvPr/>
        </p:nvSpPr>
        <p:spPr bwMode="auto">
          <a:xfrm>
            <a:off x="4770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4.0</a:t>
            </a:r>
          </a:p>
        </p:txBody>
      </p:sp>
      <p:sp>
        <p:nvSpPr>
          <p:cNvPr id="28764" name="TextBox 669"/>
          <p:cNvSpPr txBox="1">
            <a:spLocks noChangeArrowheads="1"/>
          </p:cNvSpPr>
          <p:nvPr/>
        </p:nvSpPr>
        <p:spPr bwMode="auto">
          <a:xfrm>
            <a:off x="5060950" y="5641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8765" name="TextBox 670"/>
          <p:cNvSpPr txBox="1">
            <a:spLocks noChangeArrowheads="1"/>
          </p:cNvSpPr>
          <p:nvPr/>
        </p:nvSpPr>
        <p:spPr bwMode="auto">
          <a:xfrm>
            <a:off x="4770438" y="503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8766" name="TextBox 671"/>
          <p:cNvSpPr txBox="1">
            <a:spLocks noChangeArrowheads="1"/>
          </p:cNvSpPr>
          <p:nvPr/>
        </p:nvSpPr>
        <p:spPr bwMode="auto">
          <a:xfrm>
            <a:off x="4749800" y="4305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8767" name="TextBox 672"/>
          <p:cNvSpPr txBox="1">
            <a:spLocks noChangeArrowheads="1"/>
          </p:cNvSpPr>
          <p:nvPr/>
        </p:nvSpPr>
        <p:spPr bwMode="auto">
          <a:xfrm>
            <a:off x="4770438" y="297815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-4.0</a:t>
            </a:r>
          </a:p>
        </p:txBody>
      </p:sp>
      <p:sp>
        <p:nvSpPr>
          <p:cNvPr id="28768" name="TextBox 673"/>
          <p:cNvSpPr txBox="1">
            <a:spLocks noChangeArrowheads="1"/>
          </p:cNvSpPr>
          <p:nvPr/>
        </p:nvSpPr>
        <p:spPr bwMode="auto">
          <a:xfrm>
            <a:off x="4756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4.0</a:t>
            </a:r>
          </a:p>
        </p:txBody>
      </p:sp>
      <p:sp>
        <p:nvSpPr>
          <p:cNvPr id="28769" name="TextBox 674"/>
          <p:cNvSpPr txBox="1">
            <a:spLocks noChangeArrowheads="1"/>
          </p:cNvSpPr>
          <p:nvPr/>
        </p:nvSpPr>
        <p:spPr bwMode="auto">
          <a:xfrm>
            <a:off x="4770438" y="3813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8770" name="TextBox 675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774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8775" name="TextBox 680"/>
          <p:cNvSpPr txBox="1">
            <a:spLocks noChangeArrowheads="1"/>
          </p:cNvSpPr>
          <p:nvPr/>
        </p:nvSpPr>
        <p:spPr bwMode="auto">
          <a:xfrm>
            <a:off x="4297363" y="8413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2.6</a:t>
            </a:r>
          </a:p>
        </p:txBody>
      </p:sp>
      <p:sp>
        <p:nvSpPr>
          <p:cNvPr id="28776" name="TextBox 681"/>
          <p:cNvSpPr txBox="1">
            <a:spLocks noChangeArrowheads="1"/>
          </p:cNvSpPr>
          <p:nvPr/>
        </p:nvSpPr>
        <p:spPr bwMode="auto">
          <a:xfrm>
            <a:off x="4375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8777" name="TextBox 682"/>
          <p:cNvSpPr txBox="1">
            <a:spLocks noChangeArrowheads="1"/>
          </p:cNvSpPr>
          <p:nvPr/>
        </p:nvSpPr>
        <p:spPr bwMode="auto">
          <a:xfrm>
            <a:off x="4375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8778" name="TextBox 683"/>
          <p:cNvSpPr txBox="1">
            <a:spLocks noChangeArrowheads="1"/>
          </p:cNvSpPr>
          <p:nvPr/>
        </p:nvSpPr>
        <p:spPr bwMode="auto">
          <a:xfrm>
            <a:off x="4267200" y="1600200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10.0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779" name="TextBox 684"/>
          <p:cNvSpPr txBox="1">
            <a:spLocks noChangeArrowheads="1"/>
          </p:cNvSpPr>
          <p:nvPr/>
        </p:nvSpPr>
        <p:spPr bwMode="auto">
          <a:xfrm>
            <a:off x="437515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1.2</a:t>
            </a:r>
          </a:p>
        </p:txBody>
      </p:sp>
      <p:sp>
        <p:nvSpPr>
          <p:cNvPr id="28780" name="TextBox 685"/>
          <p:cNvSpPr txBox="1">
            <a:spLocks noChangeArrowheads="1"/>
          </p:cNvSpPr>
          <p:nvPr/>
        </p:nvSpPr>
        <p:spPr bwMode="auto">
          <a:xfrm>
            <a:off x="437515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1.4</a:t>
            </a:r>
          </a:p>
        </p:txBody>
      </p:sp>
      <p:sp>
        <p:nvSpPr>
          <p:cNvPr id="28781" name="TextBox 686"/>
          <p:cNvSpPr txBox="1">
            <a:spLocks noChangeArrowheads="1"/>
          </p:cNvSpPr>
          <p:nvPr/>
        </p:nvSpPr>
        <p:spPr bwMode="auto">
          <a:xfrm>
            <a:off x="4395788" y="36734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1.7</a:t>
            </a:r>
          </a:p>
        </p:txBody>
      </p:sp>
      <p:sp>
        <p:nvSpPr>
          <p:cNvPr id="28782" name="TextBox 687"/>
          <p:cNvSpPr txBox="1">
            <a:spLocks noChangeArrowheads="1"/>
          </p:cNvSpPr>
          <p:nvPr/>
        </p:nvSpPr>
        <p:spPr bwMode="auto">
          <a:xfrm>
            <a:off x="4267200" y="3048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2.7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783" name="TextBox 688"/>
          <p:cNvSpPr txBox="1">
            <a:spLocks noChangeArrowheads="1"/>
          </p:cNvSpPr>
          <p:nvPr/>
        </p:nvSpPr>
        <p:spPr bwMode="auto">
          <a:xfrm>
            <a:off x="4311650" y="450215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-1.3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784" name="TextBox 689"/>
          <p:cNvSpPr txBox="1">
            <a:spLocks noChangeArrowheads="1"/>
          </p:cNvSpPr>
          <p:nvPr/>
        </p:nvSpPr>
        <p:spPr bwMode="auto">
          <a:xfrm>
            <a:off x="4375150" y="602615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-1.3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785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91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28792" name="TextBox 701"/>
          <p:cNvSpPr txBox="1">
            <a:spLocks noChangeArrowheads="1"/>
          </p:cNvSpPr>
          <p:nvPr/>
        </p:nvSpPr>
        <p:spPr bwMode="auto">
          <a:xfrm>
            <a:off x="624840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8793" name="TextBox 704"/>
          <p:cNvSpPr txBox="1">
            <a:spLocks noChangeArrowheads="1"/>
          </p:cNvSpPr>
          <p:nvPr/>
        </p:nvSpPr>
        <p:spPr bwMode="auto">
          <a:xfrm>
            <a:off x="6110288" y="5032375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-4.0</a:t>
            </a:r>
          </a:p>
        </p:txBody>
      </p:sp>
      <p:sp>
        <p:nvSpPr>
          <p:cNvPr id="28794" name="TextBox 707"/>
          <p:cNvSpPr txBox="1">
            <a:spLocks noChangeArrowheads="1"/>
          </p:cNvSpPr>
          <p:nvPr/>
        </p:nvSpPr>
        <p:spPr bwMode="auto">
          <a:xfrm>
            <a:off x="609600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28795" name="TextBox 708"/>
          <p:cNvSpPr txBox="1">
            <a:spLocks noChangeArrowheads="1"/>
          </p:cNvSpPr>
          <p:nvPr/>
        </p:nvSpPr>
        <p:spPr bwMode="auto">
          <a:xfrm>
            <a:off x="6110288" y="38131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4.0</a:t>
            </a:r>
          </a:p>
        </p:txBody>
      </p:sp>
      <p:sp>
        <p:nvSpPr>
          <p:cNvPr id="28796" name="TextBox 709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800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8801" name="TextBox 714"/>
          <p:cNvSpPr txBox="1">
            <a:spLocks noChangeArrowheads="1"/>
          </p:cNvSpPr>
          <p:nvPr/>
        </p:nvSpPr>
        <p:spPr bwMode="auto">
          <a:xfrm>
            <a:off x="563721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5.2</a:t>
            </a:r>
          </a:p>
        </p:txBody>
      </p:sp>
      <p:sp>
        <p:nvSpPr>
          <p:cNvPr id="28802" name="TextBox 715"/>
          <p:cNvSpPr txBox="1">
            <a:spLocks noChangeArrowheads="1"/>
          </p:cNvSpPr>
          <p:nvPr/>
        </p:nvSpPr>
        <p:spPr bwMode="auto">
          <a:xfrm>
            <a:off x="5715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8803" name="TextBox 716"/>
          <p:cNvSpPr txBox="1">
            <a:spLocks noChangeArrowheads="1"/>
          </p:cNvSpPr>
          <p:nvPr/>
        </p:nvSpPr>
        <p:spPr bwMode="auto">
          <a:xfrm>
            <a:off x="5715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8804" name="TextBox 717"/>
          <p:cNvSpPr txBox="1">
            <a:spLocks noChangeArrowheads="1"/>
          </p:cNvSpPr>
          <p:nvPr/>
        </p:nvSpPr>
        <p:spPr bwMode="auto">
          <a:xfrm>
            <a:off x="5715000" y="16002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-2.0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805" name="TextBox 718"/>
          <p:cNvSpPr txBox="1">
            <a:spLocks noChangeArrowheads="1"/>
          </p:cNvSpPr>
          <p:nvPr/>
        </p:nvSpPr>
        <p:spPr bwMode="auto">
          <a:xfrm>
            <a:off x="5638800" y="2289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2.3</a:t>
            </a:r>
          </a:p>
        </p:txBody>
      </p:sp>
      <p:sp>
        <p:nvSpPr>
          <p:cNvPr id="28806" name="TextBox 719"/>
          <p:cNvSpPr txBox="1">
            <a:spLocks noChangeArrowheads="1"/>
          </p:cNvSpPr>
          <p:nvPr/>
        </p:nvSpPr>
        <p:spPr bwMode="auto">
          <a:xfrm>
            <a:off x="5715000" y="5187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2.3</a:t>
            </a:r>
          </a:p>
        </p:txBody>
      </p:sp>
      <p:sp>
        <p:nvSpPr>
          <p:cNvPr id="28807" name="TextBox 720"/>
          <p:cNvSpPr txBox="1">
            <a:spLocks noChangeArrowheads="1"/>
          </p:cNvSpPr>
          <p:nvPr/>
        </p:nvSpPr>
        <p:spPr bwMode="auto">
          <a:xfrm>
            <a:off x="5637213" y="36734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6.6</a:t>
            </a:r>
          </a:p>
        </p:txBody>
      </p:sp>
      <p:sp>
        <p:nvSpPr>
          <p:cNvPr id="28808" name="TextBox 721"/>
          <p:cNvSpPr txBox="1">
            <a:spLocks noChangeArrowheads="1"/>
          </p:cNvSpPr>
          <p:nvPr/>
        </p:nvSpPr>
        <p:spPr bwMode="auto">
          <a:xfrm>
            <a:off x="5683250" y="3048000"/>
            <a:ext cx="331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-2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809" name="TextBox 722"/>
          <p:cNvSpPr txBox="1">
            <a:spLocks noChangeArrowheads="1"/>
          </p:cNvSpPr>
          <p:nvPr/>
        </p:nvSpPr>
        <p:spPr bwMode="auto">
          <a:xfrm>
            <a:off x="5637213" y="4502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6.0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810" name="TextBox 723"/>
          <p:cNvSpPr txBox="1">
            <a:spLocks noChangeArrowheads="1"/>
          </p:cNvSpPr>
          <p:nvPr/>
        </p:nvSpPr>
        <p:spPr bwMode="auto">
          <a:xfrm>
            <a:off x="5715000" y="602615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-2.0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811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15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28816" name="TextBox 735"/>
          <p:cNvSpPr txBox="1">
            <a:spLocks noChangeArrowheads="1"/>
          </p:cNvSpPr>
          <p:nvPr/>
        </p:nvSpPr>
        <p:spPr bwMode="auto">
          <a:xfrm>
            <a:off x="7664450" y="11430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-2.0</a:t>
            </a:r>
          </a:p>
        </p:txBody>
      </p:sp>
      <p:sp>
        <p:nvSpPr>
          <p:cNvPr id="28817" name="TextBox 736"/>
          <p:cNvSpPr txBox="1">
            <a:spLocks noChangeArrowheads="1"/>
          </p:cNvSpPr>
          <p:nvPr/>
        </p:nvSpPr>
        <p:spPr bwMode="auto">
          <a:xfrm>
            <a:off x="7437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28818" name="TextBox 741"/>
          <p:cNvSpPr txBox="1">
            <a:spLocks noChangeArrowheads="1"/>
          </p:cNvSpPr>
          <p:nvPr/>
        </p:nvSpPr>
        <p:spPr bwMode="auto">
          <a:xfrm>
            <a:off x="7423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2.0</a:t>
            </a:r>
          </a:p>
        </p:txBody>
      </p:sp>
      <p:sp>
        <p:nvSpPr>
          <p:cNvPr id="28819" name="TextBox 743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823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28824" name="TextBox 748"/>
          <p:cNvSpPr txBox="1">
            <a:spLocks noChangeArrowheads="1"/>
          </p:cNvSpPr>
          <p:nvPr/>
        </p:nvSpPr>
        <p:spPr bwMode="auto">
          <a:xfrm>
            <a:off x="7010400" y="841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5.3</a:t>
            </a:r>
          </a:p>
        </p:txBody>
      </p:sp>
      <p:sp>
        <p:nvSpPr>
          <p:cNvPr id="28825" name="TextBox 749"/>
          <p:cNvSpPr txBox="1">
            <a:spLocks noChangeArrowheads="1"/>
          </p:cNvSpPr>
          <p:nvPr/>
        </p:nvSpPr>
        <p:spPr bwMode="auto">
          <a:xfrm>
            <a:off x="7042150" y="79375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8826" name="TextBox 750"/>
          <p:cNvSpPr txBox="1">
            <a:spLocks noChangeArrowheads="1"/>
          </p:cNvSpPr>
          <p:nvPr/>
        </p:nvSpPr>
        <p:spPr bwMode="auto">
          <a:xfrm>
            <a:off x="7042150" y="384175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8827" name="TextBox 751"/>
          <p:cNvSpPr txBox="1">
            <a:spLocks noChangeArrowheads="1"/>
          </p:cNvSpPr>
          <p:nvPr/>
        </p:nvSpPr>
        <p:spPr bwMode="auto">
          <a:xfrm>
            <a:off x="7042150" y="1600200"/>
            <a:ext cx="495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aseline="3000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-2.0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828" name="TextBox 752"/>
          <p:cNvSpPr txBox="1">
            <a:spLocks noChangeArrowheads="1"/>
          </p:cNvSpPr>
          <p:nvPr/>
        </p:nvSpPr>
        <p:spPr bwMode="auto">
          <a:xfrm>
            <a:off x="6934200" y="228917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10.6</a:t>
            </a:r>
          </a:p>
        </p:txBody>
      </p:sp>
      <p:sp>
        <p:nvSpPr>
          <p:cNvPr id="28829" name="TextBox 753"/>
          <p:cNvSpPr txBox="1">
            <a:spLocks noChangeArrowheads="1"/>
          </p:cNvSpPr>
          <p:nvPr/>
        </p:nvSpPr>
        <p:spPr bwMode="auto">
          <a:xfrm>
            <a:off x="7042150" y="518795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8830" name="TextBox 754"/>
          <p:cNvSpPr txBox="1">
            <a:spLocks noChangeArrowheads="1"/>
          </p:cNvSpPr>
          <p:nvPr/>
        </p:nvSpPr>
        <p:spPr bwMode="auto">
          <a:xfrm>
            <a:off x="7062788" y="3673475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8831" name="TextBox 755"/>
          <p:cNvSpPr txBox="1">
            <a:spLocks noChangeArrowheads="1"/>
          </p:cNvSpPr>
          <p:nvPr/>
        </p:nvSpPr>
        <p:spPr bwMode="auto">
          <a:xfrm>
            <a:off x="7010400" y="3048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2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832" name="TextBox 756"/>
          <p:cNvSpPr txBox="1">
            <a:spLocks noChangeArrowheads="1"/>
          </p:cNvSpPr>
          <p:nvPr/>
        </p:nvSpPr>
        <p:spPr bwMode="auto">
          <a:xfrm>
            <a:off x="7062788" y="450215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-C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833" name="TextBox 757"/>
          <p:cNvSpPr txBox="1">
            <a:spLocks noChangeArrowheads="1"/>
          </p:cNvSpPr>
          <p:nvPr/>
        </p:nvSpPr>
        <p:spPr bwMode="auto">
          <a:xfrm>
            <a:off x="7042150" y="602615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-C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834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836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840" name="TextBox 782"/>
          <p:cNvSpPr txBox="1">
            <a:spLocks noChangeArrowheads="1"/>
          </p:cNvSpPr>
          <p:nvPr/>
        </p:nvSpPr>
        <p:spPr bwMode="auto">
          <a:xfrm>
            <a:off x="8229600" y="841375"/>
            <a:ext cx="50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12.6</a:t>
            </a:r>
          </a:p>
        </p:txBody>
      </p:sp>
      <p:sp>
        <p:nvSpPr>
          <p:cNvPr id="28841" name="TextBox 783"/>
          <p:cNvSpPr txBox="1">
            <a:spLocks noChangeArrowheads="1"/>
          </p:cNvSpPr>
          <p:nvPr/>
        </p:nvSpPr>
        <p:spPr bwMode="auto">
          <a:xfrm>
            <a:off x="8382000" y="79375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8842" name="TextBox 784"/>
          <p:cNvSpPr txBox="1">
            <a:spLocks noChangeArrowheads="1"/>
          </p:cNvSpPr>
          <p:nvPr/>
        </p:nvSpPr>
        <p:spPr bwMode="auto">
          <a:xfrm>
            <a:off x="8382000" y="384175"/>
            <a:ext cx="341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solidFill>
                  <a:srgbClr val="FFC000"/>
                </a:solidFill>
                <a:latin typeface="Calibri" pitchFamily="34" charset="0"/>
              </a:rPr>
              <a:t>β</a:t>
            </a:r>
            <a:r>
              <a:rPr lang="en-US" sz="1400" baseline="-25000">
                <a:solidFill>
                  <a:srgbClr val="FFC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8843" name="TextBox 785"/>
          <p:cNvSpPr txBox="1">
            <a:spLocks noChangeArrowheads="1"/>
          </p:cNvSpPr>
          <p:nvPr/>
        </p:nvSpPr>
        <p:spPr bwMode="auto">
          <a:xfrm>
            <a:off x="8410575" y="16002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0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844" name="TextBox 786"/>
          <p:cNvSpPr txBox="1">
            <a:spLocks noChangeArrowheads="1"/>
          </p:cNvSpPr>
          <p:nvPr/>
        </p:nvSpPr>
        <p:spPr bwMode="auto">
          <a:xfrm>
            <a:off x="8382000" y="2289175"/>
            <a:ext cx="334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8845" name="TextBox 787"/>
          <p:cNvSpPr txBox="1">
            <a:spLocks noChangeArrowheads="1"/>
          </p:cNvSpPr>
          <p:nvPr/>
        </p:nvSpPr>
        <p:spPr bwMode="auto">
          <a:xfrm>
            <a:off x="8382000" y="5187950"/>
            <a:ext cx="334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8846" name="TextBox 788"/>
          <p:cNvSpPr txBox="1">
            <a:spLocks noChangeArrowheads="1"/>
          </p:cNvSpPr>
          <p:nvPr/>
        </p:nvSpPr>
        <p:spPr bwMode="auto">
          <a:xfrm>
            <a:off x="8402638" y="3673475"/>
            <a:ext cx="334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-C</a:t>
            </a:r>
          </a:p>
        </p:txBody>
      </p:sp>
      <p:sp>
        <p:nvSpPr>
          <p:cNvPr id="28847" name="TextBox 789"/>
          <p:cNvSpPr txBox="1">
            <a:spLocks noChangeArrowheads="1"/>
          </p:cNvSpPr>
          <p:nvPr/>
        </p:nvSpPr>
        <p:spPr bwMode="auto">
          <a:xfrm>
            <a:off x="8420100" y="3048000"/>
            <a:ext cx="334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-C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848" name="TextBox 790"/>
          <p:cNvSpPr txBox="1">
            <a:spLocks noChangeArrowheads="1"/>
          </p:cNvSpPr>
          <p:nvPr/>
        </p:nvSpPr>
        <p:spPr bwMode="auto">
          <a:xfrm>
            <a:off x="8402638" y="4502150"/>
            <a:ext cx="334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-C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849" name="TextBox 791"/>
          <p:cNvSpPr txBox="1">
            <a:spLocks noChangeArrowheads="1"/>
          </p:cNvSpPr>
          <p:nvPr/>
        </p:nvSpPr>
        <p:spPr bwMode="auto">
          <a:xfrm>
            <a:off x="8382000" y="6026150"/>
            <a:ext cx="334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Calibri" pitchFamily="34" charset="0"/>
              </a:rPr>
              <a:t>-C</a:t>
            </a:r>
            <a:endParaRPr lang="en-US" sz="1400" baseline="-25000">
              <a:solidFill>
                <a:srgbClr val="FFC000"/>
              </a:solidFill>
              <a:latin typeface="Calibri" pitchFamily="34" charset="0"/>
            </a:endParaRPr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54" name="TextBox 184"/>
          <p:cNvSpPr txBox="1">
            <a:spLocks noChangeArrowheads="1"/>
          </p:cNvSpPr>
          <p:nvPr/>
        </p:nvSpPr>
        <p:spPr bwMode="auto">
          <a:xfrm>
            <a:off x="2266950" y="6248400"/>
            <a:ext cx="47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8.7</a:t>
            </a:r>
          </a:p>
        </p:txBody>
      </p:sp>
      <p:sp>
        <p:nvSpPr>
          <p:cNvPr id="28855" name="TextBox 650"/>
          <p:cNvSpPr txBox="1">
            <a:spLocks noChangeArrowheads="1"/>
          </p:cNvSpPr>
          <p:nvPr/>
        </p:nvSpPr>
        <p:spPr bwMode="auto">
          <a:xfrm>
            <a:off x="3048000" y="2286000"/>
            <a:ext cx="46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-1.1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06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4107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3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4114" name="TextBox 599"/>
          <p:cNvSpPr txBox="1">
            <a:spLocks noChangeArrowheads="1"/>
          </p:cNvSpPr>
          <p:nvPr/>
        </p:nvSpPr>
        <p:spPr bwMode="auto">
          <a:xfrm>
            <a:off x="2241550" y="1219200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4115" name="TextBox 600"/>
          <p:cNvSpPr txBox="1">
            <a:spLocks noChangeArrowheads="1"/>
          </p:cNvSpPr>
          <p:nvPr/>
        </p:nvSpPr>
        <p:spPr bwMode="auto">
          <a:xfrm>
            <a:off x="2103438" y="17557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4116" name="TextBox 603"/>
          <p:cNvSpPr txBox="1">
            <a:spLocks noChangeArrowheads="1"/>
          </p:cNvSpPr>
          <p:nvPr/>
        </p:nvSpPr>
        <p:spPr bwMode="auto">
          <a:xfrm>
            <a:off x="2082800" y="4302125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4117" name="TextBox 606"/>
          <p:cNvSpPr txBox="1">
            <a:spLocks noChangeArrowheads="1"/>
          </p:cNvSpPr>
          <p:nvPr/>
        </p:nvSpPr>
        <p:spPr bwMode="auto">
          <a:xfrm>
            <a:off x="2103438" y="381000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21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4122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2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4133" name="TextBox 633"/>
          <p:cNvSpPr txBox="1">
            <a:spLocks noChangeArrowheads="1"/>
          </p:cNvSpPr>
          <p:nvPr/>
        </p:nvSpPr>
        <p:spPr bwMode="auto">
          <a:xfrm>
            <a:off x="3581400" y="1219200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4134" name="TextBox 634"/>
          <p:cNvSpPr txBox="1">
            <a:spLocks noChangeArrowheads="1"/>
          </p:cNvSpPr>
          <p:nvPr/>
        </p:nvSpPr>
        <p:spPr bwMode="auto">
          <a:xfrm>
            <a:off x="3443288" y="17557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4135" name="TextBox 635"/>
          <p:cNvSpPr txBox="1">
            <a:spLocks noChangeArrowheads="1"/>
          </p:cNvSpPr>
          <p:nvPr/>
        </p:nvSpPr>
        <p:spPr bwMode="auto">
          <a:xfrm>
            <a:off x="3733800" y="5638800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4136" name="TextBox 636"/>
          <p:cNvSpPr txBox="1">
            <a:spLocks noChangeArrowheads="1"/>
          </p:cNvSpPr>
          <p:nvPr/>
        </p:nvSpPr>
        <p:spPr bwMode="auto">
          <a:xfrm>
            <a:off x="3443288" y="502920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4137" name="TextBox 637"/>
          <p:cNvSpPr txBox="1">
            <a:spLocks noChangeArrowheads="1"/>
          </p:cNvSpPr>
          <p:nvPr/>
        </p:nvSpPr>
        <p:spPr bwMode="auto">
          <a:xfrm>
            <a:off x="3422650" y="4302125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4138" name="TextBox 638"/>
          <p:cNvSpPr txBox="1">
            <a:spLocks noChangeArrowheads="1"/>
          </p:cNvSpPr>
          <p:nvPr/>
        </p:nvSpPr>
        <p:spPr bwMode="auto">
          <a:xfrm>
            <a:off x="3443288" y="29749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4139" name="TextBox 639"/>
          <p:cNvSpPr txBox="1">
            <a:spLocks noChangeArrowheads="1"/>
          </p:cNvSpPr>
          <p:nvPr/>
        </p:nvSpPr>
        <p:spPr bwMode="auto">
          <a:xfrm>
            <a:off x="3429000" y="2365375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4140" name="TextBox 640"/>
          <p:cNvSpPr txBox="1">
            <a:spLocks noChangeArrowheads="1"/>
          </p:cNvSpPr>
          <p:nvPr/>
        </p:nvSpPr>
        <p:spPr bwMode="auto">
          <a:xfrm>
            <a:off x="3443288" y="381000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44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4145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55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4156" name="TextBox 667"/>
          <p:cNvSpPr txBox="1">
            <a:spLocks noChangeArrowheads="1"/>
          </p:cNvSpPr>
          <p:nvPr/>
        </p:nvSpPr>
        <p:spPr bwMode="auto">
          <a:xfrm>
            <a:off x="4908550" y="1222375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4157" name="TextBox 668"/>
          <p:cNvSpPr txBox="1">
            <a:spLocks noChangeArrowheads="1"/>
          </p:cNvSpPr>
          <p:nvPr/>
        </p:nvSpPr>
        <p:spPr bwMode="auto">
          <a:xfrm>
            <a:off x="4770438" y="175895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4158" name="TextBox 669"/>
          <p:cNvSpPr txBox="1">
            <a:spLocks noChangeArrowheads="1"/>
          </p:cNvSpPr>
          <p:nvPr/>
        </p:nvSpPr>
        <p:spPr bwMode="auto">
          <a:xfrm>
            <a:off x="5060950" y="5641975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4159" name="TextBox 670"/>
          <p:cNvSpPr txBox="1">
            <a:spLocks noChangeArrowheads="1"/>
          </p:cNvSpPr>
          <p:nvPr/>
        </p:nvSpPr>
        <p:spPr bwMode="auto">
          <a:xfrm>
            <a:off x="4770438" y="50323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4160" name="TextBox 671"/>
          <p:cNvSpPr txBox="1">
            <a:spLocks noChangeArrowheads="1"/>
          </p:cNvSpPr>
          <p:nvPr/>
        </p:nvSpPr>
        <p:spPr bwMode="auto">
          <a:xfrm>
            <a:off x="4749800" y="4305300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4161" name="TextBox 672"/>
          <p:cNvSpPr txBox="1">
            <a:spLocks noChangeArrowheads="1"/>
          </p:cNvSpPr>
          <p:nvPr/>
        </p:nvSpPr>
        <p:spPr bwMode="auto">
          <a:xfrm>
            <a:off x="4770438" y="297815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4162" name="TextBox 673"/>
          <p:cNvSpPr txBox="1">
            <a:spLocks noChangeArrowheads="1"/>
          </p:cNvSpPr>
          <p:nvPr/>
        </p:nvSpPr>
        <p:spPr bwMode="auto">
          <a:xfrm>
            <a:off x="4756150" y="2368550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4163" name="TextBox 674"/>
          <p:cNvSpPr txBox="1">
            <a:spLocks noChangeArrowheads="1"/>
          </p:cNvSpPr>
          <p:nvPr/>
        </p:nvSpPr>
        <p:spPr bwMode="auto">
          <a:xfrm>
            <a:off x="4770438" y="38131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67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4168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74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4175" name="TextBox 701"/>
          <p:cNvSpPr txBox="1">
            <a:spLocks noChangeArrowheads="1"/>
          </p:cNvSpPr>
          <p:nvPr/>
        </p:nvSpPr>
        <p:spPr bwMode="auto">
          <a:xfrm>
            <a:off x="6248400" y="1222375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4176" name="TextBox 704"/>
          <p:cNvSpPr txBox="1">
            <a:spLocks noChangeArrowheads="1"/>
          </p:cNvSpPr>
          <p:nvPr/>
        </p:nvSpPr>
        <p:spPr bwMode="auto">
          <a:xfrm>
            <a:off x="6110288" y="50323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4177" name="TextBox 707"/>
          <p:cNvSpPr txBox="1">
            <a:spLocks noChangeArrowheads="1"/>
          </p:cNvSpPr>
          <p:nvPr/>
        </p:nvSpPr>
        <p:spPr bwMode="auto">
          <a:xfrm>
            <a:off x="6096000" y="2368550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4178" name="TextBox 708"/>
          <p:cNvSpPr txBox="1">
            <a:spLocks noChangeArrowheads="1"/>
          </p:cNvSpPr>
          <p:nvPr/>
        </p:nvSpPr>
        <p:spPr bwMode="auto">
          <a:xfrm>
            <a:off x="6110288" y="38131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82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4183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7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4188" name="TextBox 735"/>
          <p:cNvSpPr txBox="1">
            <a:spLocks noChangeArrowheads="1"/>
          </p:cNvSpPr>
          <p:nvPr/>
        </p:nvSpPr>
        <p:spPr bwMode="auto">
          <a:xfrm>
            <a:off x="7575550" y="1222375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4189" name="TextBox 736"/>
          <p:cNvSpPr txBox="1">
            <a:spLocks noChangeArrowheads="1"/>
          </p:cNvSpPr>
          <p:nvPr/>
        </p:nvSpPr>
        <p:spPr bwMode="auto">
          <a:xfrm>
            <a:off x="7437438" y="175895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4190" name="TextBox 741"/>
          <p:cNvSpPr txBox="1">
            <a:spLocks noChangeArrowheads="1"/>
          </p:cNvSpPr>
          <p:nvPr/>
        </p:nvSpPr>
        <p:spPr bwMode="auto">
          <a:xfrm>
            <a:off x="7423150" y="2368550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94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4195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97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01" name="TextBox 792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4202" name="TextBox 794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4203" name="TextBox 796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4204" name="TextBox 798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4205" name="TextBox 800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4206" name="TextBox 802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4207" name="TextBox 114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4208" name="TextBox 115"/>
          <p:cNvSpPr txBox="1">
            <a:spLocks noChangeArrowheads="1"/>
          </p:cNvSpPr>
          <p:nvPr/>
        </p:nvSpPr>
        <p:spPr bwMode="auto">
          <a:xfrm>
            <a:off x="776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30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5131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7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41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5142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2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5153" name="TextBox 633"/>
          <p:cNvSpPr txBox="1">
            <a:spLocks noChangeArrowheads="1"/>
          </p:cNvSpPr>
          <p:nvPr/>
        </p:nvSpPr>
        <p:spPr bwMode="auto">
          <a:xfrm>
            <a:off x="3581400" y="1219200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5154" name="TextBox 634"/>
          <p:cNvSpPr txBox="1">
            <a:spLocks noChangeArrowheads="1"/>
          </p:cNvSpPr>
          <p:nvPr/>
        </p:nvSpPr>
        <p:spPr bwMode="auto">
          <a:xfrm>
            <a:off x="3443288" y="17557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155" name="TextBox 635"/>
          <p:cNvSpPr txBox="1">
            <a:spLocks noChangeArrowheads="1"/>
          </p:cNvSpPr>
          <p:nvPr/>
        </p:nvSpPr>
        <p:spPr bwMode="auto">
          <a:xfrm>
            <a:off x="3733800" y="5638800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5156" name="TextBox 636"/>
          <p:cNvSpPr txBox="1">
            <a:spLocks noChangeArrowheads="1"/>
          </p:cNvSpPr>
          <p:nvPr/>
        </p:nvSpPr>
        <p:spPr bwMode="auto">
          <a:xfrm>
            <a:off x="3443288" y="502920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5157" name="TextBox 637"/>
          <p:cNvSpPr txBox="1">
            <a:spLocks noChangeArrowheads="1"/>
          </p:cNvSpPr>
          <p:nvPr/>
        </p:nvSpPr>
        <p:spPr bwMode="auto">
          <a:xfrm>
            <a:off x="3422650" y="4302125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5158" name="TextBox 638"/>
          <p:cNvSpPr txBox="1">
            <a:spLocks noChangeArrowheads="1"/>
          </p:cNvSpPr>
          <p:nvPr/>
        </p:nvSpPr>
        <p:spPr bwMode="auto">
          <a:xfrm>
            <a:off x="3443288" y="29749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5159" name="TextBox 639"/>
          <p:cNvSpPr txBox="1">
            <a:spLocks noChangeArrowheads="1"/>
          </p:cNvSpPr>
          <p:nvPr/>
        </p:nvSpPr>
        <p:spPr bwMode="auto">
          <a:xfrm>
            <a:off x="3429000" y="2365375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160" name="TextBox 640"/>
          <p:cNvSpPr txBox="1">
            <a:spLocks noChangeArrowheads="1"/>
          </p:cNvSpPr>
          <p:nvPr/>
        </p:nvSpPr>
        <p:spPr bwMode="auto">
          <a:xfrm>
            <a:off x="3443288" y="381000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64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5165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5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5176" name="TextBox 667"/>
          <p:cNvSpPr txBox="1">
            <a:spLocks noChangeArrowheads="1"/>
          </p:cNvSpPr>
          <p:nvPr/>
        </p:nvSpPr>
        <p:spPr bwMode="auto">
          <a:xfrm>
            <a:off x="4908550" y="1222375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5177" name="TextBox 668"/>
          <p:cNvSpPr txBox="1">
            <a:spLocks noChangeArrowheads="1"/>
          </p:cNvSpPr>
          <p:nvPr/>
        </p:nvSpPr>
        <p:spPr bwMode="auto">
          <a:xfrm>
            <a:off x="4770438" y="175895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178" name="TextBox 669"/>
          <p:cNvSpPr txBox="1">
            <a:spLocks noChangeArrowheads="1"/>
          </p:cNvSpPr>
          <p:nvPr/>
        </p:nvSpPr>
        <p:spPr bwMode="auto">
          <a:xfrm>
            <a:off x="5060950" y="5641975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5179" name="TextBox 670"/>
          <p:cNvSpPr txBox="1">
            <a:spLocks noChangeArrowheads="1"/>
          </p:cNvSpPr>
          <p:nvPr/>
        </p:nvSpPr>
        <p:spPr bwMode="auto">
          <a:xfrm>
            <a:off x="4770438" y="50323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5180" name="TextBox 671"/>
          <p:cNvSpPr txBox="1">
            <a:spLocks noChangeArrowheads="1"/>
          </p:cNvSpPr>
          <p:nvPr/>
        </p:nvSpPr>
        <p:spPr bwMode="auto">
          <a:xfrm>
            <a:off x="4749800" y="4305300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5181" name="TextBox 672"/>
          <p:cNvSpPr txBox="1">
            <a:spLocks noChangeArrowheads="1"/>
          </p:cNvSpPr>
          <p:nvPr/>
        </p:nvSpPr>
        <p:spPr bwMode="auto">
          <a:xfrm>
            <a:off x="4770438" y="297815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5182" name="TextBox 673"/>
          <p:cNvSpPr txBox="1">
            <a:spLocks noChangeArrowheads="1"/>
          </p:cNvSpPr>
          <p:nvPr/>
        </p:nvSpPr>
        <p:spPr bwMode="auto">
          <a:xfrm>
            <a:off x="4756150" y="2368550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183" name="TextBox 674"/>
          <p:cNvSpPr txBox="1">
            <a:spLocks noChangeArrowheads="1"/>
          </p:cNvSpPr>
          <p:nvPr/>
        </p:nvSpPr>
        <p:spPr bwMode="auto">
          <a:xfrm>
            <a:off x="4770438" y="38131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87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5188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94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5195" name="TextBox 701"/>
          <p:cNvSpPr txBox="1">
            <a:spLocks noChangeArrowheads="1"/>
          </p:cNvSpPr>
          <p:nvPr/>
        </p:nvSpPr>
        <p:spPr bwMode="auto">
          <a:xfrm>
            <a:off x="6248400" y="1222375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5196" name="TextBox 704"/>
          <p:cNvSpPr txBox="1">
            <a:spLocks noChangeArrowheads="1"/>
          </p:cNvSpPr>
          <p:nvPr/>
        </p:nvSpPr>
        <p:spPr bwMode="auto">
          <a:xfrm>
            <a:off x="6110288" y="50323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5197" name="TextBox 707"/>
          <p:cNvSpPr txBox="1">
            <a:spLocks noChangeArrowheads="1"/>
          </p:cNvSpPr>
          <p:nvPr/>
        </p:nvSpPr>
        <p:spPr bwMode="auto">
          <a:xfrm>
            <a:off x="6096000" y="2368550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198" name="TextBox 708"/>
          <p:cNvSpPr txBox="1">
            <a:spLocks noChangeArrowheads="1"/>
          </p:cNvSpPr>
          <p:nvPr/>
        </p:nvSpPr>
        <p:spPr bwMode="auto">
          <a:xfrm>
            <a:off x="6110288" y="38131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02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5203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07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5208" name="TextBox 735"/>
          <p:cNvSpPr txBox="1">
            <a:spLocks noChangeArrowheads="1"/>
          </p:cNvSpPr>
          <p:nvPr/>
        </p:nvSpPr>
        <p:spPr bwMode="auto">
          <a:xfrm>
            <a:off x="7575550" y="1222375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5209" name="TextBox 736"/>
          <p:cNvSpPr txBox="1">
            <a:spLocks noChangeArrowheads="1"/>
          </p:cNvSpPr>
          <p:nvPr/>
        </p:nvSpPr>
        <p:spPr bwMode="auto">
          <a:xfrm>
            <a:off x="7437438" y="175895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210" name="TextBox 741"/>
          <p:cNvSpPr txBox="1">
            <a:spLocks noChangeArrowheads="1"/>
          </p:cNvSpPr>
          <p:nvPr/>
        </p:nvSpPr>
        <p:spPr bwMode="auto">
          <a:xfrm>
            <a:off x="7423150" y="2368550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14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5215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17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21" name="TextBox 792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5222" name="TextBox 794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5223" name="TextBox 796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5224" name="TextBox 798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5225" name="TextBox 800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5226" name="TextBox 802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5227" name="TextBox 114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5228" name="TextBox 115"/>
          <p:cNvSpPr txBox="1">
            <a:spLocks noChangeArrowheads="1"/>
          </p:cNvSpPr>
          <p:nvPr/>
        </p:nvSpPr>
        <p:spPr bwMode="auto">
          <a:xfrm>
            <a:off x="776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5229" name="TextBox 116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1.5</a:t>
            </a:r>
          </a:p>
        </p:txBody>
      </p:sp>
      <p:sp>
        <p:nvSpPr>
          <p:cNvPr id="5230" name="TextBox 117"/>
          <p:cNvSpPr txBox="1">
            <a:spLocks noChangeArrowheads="1"/>
          </p:cNvSpPr>
          <p:nvPr/>
        </p:nvSpPr>
        <p:spPr bwMode="auto">
          <a:xfrm>
            <a:off x="2103438" y="1755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0.7</a:t>
            </a:r>
          </a:p>
        </p:txBody>
      </p:sp>
      <p:sp>
        <p:nvSpPr>
          <p:cNvPr id="5231" name="TextBox 118"/>
          <p:cNvSpPr txBox="1">
            <a:spLocks noChangeArrowheads="1"/>
          </p:cNvSpPr>
          <p:nvPr/>
        </p:nvSpPr>
        <p:spPr bwMode="auto">
          <a:xfrm>
            <a:off x="2082800" y="43021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5232" name="TextBox 119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54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6155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1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65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6166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6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80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6181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91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6192" name="TextBox 667"/>
          <p:cNvSpPr txBox="1">
            <a:spLocks noChangeArrowheads="1"/>
          </p:cNvSpPr>
          <p:nvPr/>
        </p:nvSpPr>
        <p:spPr bwMode="auto">
          <a:xfrm>
            <a:off x="4908550" y="1222375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6193" name="TextBox 668"/>
          <p:cNvSpPr txBox="1">
            <a:spLocks noChangeArrowheads="1"/>
          </p:cNvSpPr>
          <p:nvPr/>
        </p:nvSpPr>
        <p:spPr bwMode="auto">
          <a:xfrm>
            <a:off x="4770438" y="175895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194" name="TextBox 669"/>
          <p:cNvSpPr txBox="1">
            <a:spLocks noChangeArrowheads="1"/>
          </p:cNvSpPr>
          <p:nvPr/>
        </p:nvSpPr>
        <p:spPr bwMode="auto">
          <a:xfrm>
            <a:off x="5060950" y="5641975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195" name="TextBox 670"/>
          <p:cNvSpPr txBox="1">
            <a:spLocks noChangeArrowheads="1"/>
          </p:cNvSpPr>
          <p:nvPr/>
        </p:nvSpPr>
        <p:spPr bwMode="auto">
          <a:xfrm>
            <a:off x="4770438" y="50323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6196" name="TextBox 671"/>
          <p:cNvSpPr txBox="1">
            <a:spLocks noChangeArrowheads="1"/>
          </p:cNvSpPr>
          <p:nvPr/>
        </p:nvSpPr>
        <p:spPr bwMode="auto">
          <a:xfrm>
            <a:off x="4749800" y="4305300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6197" name="TextBox 672"/>
          <p:cNvSpPr txBox="1">
            <a:spLocks noChangeArrowheads="1"/>
          </p:cNvSpPr>
          <p:nvPr/>
        </p:nvSpPr>
        <p:spPr bwMode="auto">
          <a:xfrm>
            <a:off x="4770438" y="297815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6198" name="TextBox 673"/>
          <p:cNvSpPr txBox="1">
            <a:spLocks noChangeArrowheads="1"/>
          </p:cNvSpPr>
          <p:nvPr/>
        </p:nvSpPr>
        <p:spPr bwMode="auto">
          <a:xfrm>
            <a:off x="4756150" y="2368550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199" name="TextBox 674"/>
          <p:cNvSpPr txBox="1">
            <a:spLocks noChangeArrowheads="1"/>
          </p:cNvSpPr>
          <p:nvPr/>
        </p:nvSpPr>
        <p:spPr bwMode="auto">
          <a:xfrm>
            <a:off x="4770438" y="38131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03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6204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10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6211" name="TextBox 701"/>
          <p:cNvSpPr txBox="1">
            <a:spLocks noChangeArrowheads="1"/>
          </p:cNvSpPr>
          <p:nvPr/>
        </p:nvSpPr>
        <p:spPr bwMode="auto">
          <a:xfrm>
            <a:off x="6248400" y="1222375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6212" name="TextBox 704"/>
          <p:cNvSpPr txBox="1">
            <a:spLocks noChangeArrowheads="1"/>
          </p:cNvSpPr>
          <p:nvPr/>
        </p:nvSpPr>
        <p:spPr bwMode="auto">
          <a:xfrm>
            <a:off x="6110288" y="50323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6213" name="TextBox 707"/>
          <p:cNvSpPr txBox="1">
            <a:spLocks noChangeArrowheads="1"/>
          </p:cNvSpPr>
          <p:nvPr/>
        </p:nvSpPr>
        <p:spPr bwMode="auto">
          <a:xfrm>
            <a:off x="6096000" y="2368550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14" name="TextBox 708"/>
          <p:cNvSpPr txBox="1">
            <a:spLocks noChangeArrowheads="1"/>
          </p:cNvSpPr>
          <p:nvPr/>
        </p:nvSpPr>
        <p:spPr bwMode="auto">
          <a:xfrm>
            <a:off x="6110288" y="3813175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18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6219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23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6224" name="TextBox 735"/>
          <p:cNvSpPr txBox="1">
            <a:spLocks noChangeArrowheads="1"/>
          </p:cNvSpPr>
          <p:nvPr/>
        </p:nvSpPr>
        <p:spPr bwMode="auto">
          <a:xfrm>
            <a:off x="7575550" y="1222375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6225" name="TextBox 736"/>
          <p:cNvSpPr txBox="1">
            <a:spLocks noChangeArrowheads="1"/>
          </p:cNvSpPr>
          <p:nvPr/>
        </p:nvSpPr>
        <p:spPr bwMode="auto">
          <a:xfrm>
            <a:off x="7437438" y="1758950"/>
            <a:ext cx="366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26" name="TextBox 741"/>
          <p:cNvSpPr txBox="1">
            <a:spLocks noChangeArrowheads="1"/>
          </p:cNvSpPr>
          <p:nvPr/>
        </p:nvSpPr>
        <p:spPr bwMode="auto">
          <a:xfrm>
            <a:off x="7423150" y="2368550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30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6231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33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37" name="TextBox 792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6238" name="TextBox 794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6239" name="TextBox 796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6240" name="TextBox 798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6241" name="TextBox 800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6242" name="TextBox 802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6243" name="TextBox 114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6244" name="TextBox 115"/>
          <p:cNvSpPr txBox="1">
            <a:spLocks noChangeArrowheads="1"/>
          </p:cNvSpPr>
          <p:nvPr/>
        </p:nvSpPr>
        <p:spPr bwMode="auto">
          <a:xfrm>
            <a:off x="776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6245" name="TextBox 116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1.5</a:t>
            </a:r>
          </a:p>
        </p:txBody>
      </p:sp>
      <p:sp>
        <p:nvSpPr>
          <p:cNvPr id="6246" name="TextBox 117"/>
          <p:cNvSpPr txBox="1">
            <a:spLocks noChangeArrowheads="1"/>
          </p:cNvSpPr>
          <p:nvPr/>
        </p:nvSpPr>
        <p:spPr bwMode="auto">
          <a:xfrm>
            <a:off x="2103438" y="1755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0.7</a:t>
            </a:r>
          </a:p>
        </p:txBody>
      </p:sp>
      <p:sp>
        <p:nvSpPr>
          <p:cNvPr id="6247" name="TextBox 118"/>
          <p:cNvSpPr txBox="1">
            <a:spLocks noChangeArrowheads="1"/>
          </p:cNvSpPr>
          <p:nvPr/>
        </p:nvSpPr>
        <p:spPr bwMode="auto">
          <a:xfrm>
            <a:off x="2082800" y="43021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6248" name="TextBox 119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1.8</a:t>
            </a:r>
          </a:p>
        </p:txBody>
      </p:sp>
      <p:sp>
        <p:nvSpPr>
          <p:cNvPr id="6249" name="TextBox 120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6250" name="TextBox 121"/>
          <p:cNvSpPr txBox="1">
            <a:spLocks noChangeArrowheads="1"/>
          </p:cNvSpPr>
          <p:nvPr/>
        </p:nvSpPr>
        <p:spPr bwMode="auto">
          <a:xfrm>
            <a:off x="3443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6251" name="TextBox 122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6252" name="TextBox 123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6253" name="TextBox 124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6254" name="TextBox 125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6255" name="TextBox 126"/>
          <p:cNvSpPr txBox="1">
            <a:spLocks noChangeArrowheads="1"/>
          </p:cNvSpPr>
          <p:nvPr/>
        </p:nvSpPr>
        <p:spPr bwMode="auto">
          <a:xfrm>
            <a:off x="3429000" y="2365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6256" name="TextBox 127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4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8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7179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5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89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7190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0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04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7205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15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19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7220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26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30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7231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35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39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7240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42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46" name="TextBox 792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7247" name="TextBox 794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7248" name="TextBox 796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7249" name="TextBox 798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7250" name="TextBox 800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7251" name="TextBox 802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7252" name="TextBox 114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7253" name="TextBox 115"/>
          <p:cNvSpPr txBox="1">
            <a:spLocks noChangeArrowheads="1"/>
          </p:cNvSpPr>
          <p:nvPr/>
        </p:nvSpPr>
        <p:spPr bwMode="auto">
          <a:xfrm>
            <a:off x="776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7254" name="TextBox 116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1.5</a:t>
            </a:r>
          </a:p>
        </p:txBody>
      </p:sp>
      <p:sp>
        <p:nvSpPr>
          <p:cNvPr id="7255" name="TextBox 117"/>
          <p:cNvSpPr txBox="1">
            <a:spLocks noChangeArrowheads="1"/>
          </p:cNvSpPr>
          <p:nvPr/>
        </p:nvSpPr>
        <p:spPr bwMode="auto">
          <a:xfrm>
            <a:off x="2103438" y="1755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0.7</a:t>
            </a:r>
          </a:p>
        </p:txBody>
      </p:sp>
      <p:sp>
        <p:nvSpPr>
          <p:cNvPr id="7256" name="TextBox 118"/>
          <p:cNvSpPr txBox="1">
            <a:spLocks noChangeArrowheads="1"/>
          </p:cNvSpPr>
          <p:nvPr/>
        </p:nvSpPr>
        <p:spPr bwMode="auto">
          <a:xfrm>
            <a:off x="2082800" y="43021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7257" name="TextBox 119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1.8</a:t>
            </a:r>
          </a:p>
        </p:txBody>
      </p:sp>
      <p:sp>
        <p:nvSpPr>
          <p:cNvPr id="7258" name="TextBox 120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7259" name="TextBox 121"/>
          <p:cNvSpPr txBox="1">
            <a:spLocks noChangeArrowheads="1"/>
          </p:cNvSpPr>
          <p:nvPr/>
        </p:nvSpPr>
        <p:spPr bwMode="auto">
          <a:xfrm>
            <a:off x="3443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7260" name="TextBox 122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7261" name="TextBox 123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7262" name="TextBox 124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7263" name="TextBox 125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7264" name="TextBox 126"/>
          <p:cNvSpPr txBox="1">
            <a:spLocks noChangeArrowheads="1"/>
          </p:cNvSpPr>
          <p:nvPr/>
        </p:nvSpPr>
        <p:spPr bwMode="auto">
          <a:xfrm>
            <a:off x="3429000" y="2365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7265" name="TextBox 127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7266" name="TextBox 128"/>
          <p:cNvSpPr txBox="1">
            <a:spLocks noChangeArrowheads="1"/>
          </p:cNvSpPr>
          <p:nvPr/>
        </p:nvSpPr>
        <p:spPr bwMode="auto">
          <a:xfrm>
            <a:off x="49085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7267" name="TextBox 129"/>
          <p:cNvSpPr txBox="1">
            <a:spLocks noChangeArrowheads="1"/>
          </p:cNvSpPr>
          <p:nvPr/>
        </p:nvSpPr>
        <p:spPr bwMode="auto">
          <a:xfrm>
            <a:off x="4770438" y="1758950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7268" name="TextBox 130"/>
          <p:cNvSpPr txBox="1">
            <a:spLocks noChangeArrowheads="1"/>
          </p:cNvSpPr>
          <p:nvPr/>
        </p:nvSpPr>
        <p:spPr bwMode="auto">
          <a:xfrm>
            <a:off x="5060950" y="5641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7269" name="TextBox 131"/>
          <p:cNvSpPr txBox="1">
            <a:spLocks noChangeArrowheads="1"/>
          </p:cNvSpPr>
          <p:nvPr/>
        </p:nvSpPr>
        <p:spPr bwMode="auto">
          <a:xfrm>
            <a:off x="4770438" y="503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7270" name="TextBox 132"/>
          <p:cNvSpPr txBox="1">
            <a:spLocks noChangeArrowheads="1"/>
          </p:cNvSpPr>
          <p:nvPr/>
        </p:nvSpPr>
        <p:spPr bwMode="auto">
          <a:xfrm>
            <a:off x="4749800" y="4305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7271" name="TextBox 133"/>
          <p:cNvSpPr txBox="1">
            <a:spLocks noChangeArrowheads="1"/>
          </p:cNvSpPr>
          <p:nvPr/>
        </p:nvSpPr>
        <p:spPr bwMode="auto">
          <a:xfrm>
            <a:off x="4770438" y="2978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7272" name="TextBox 134"/>
          <p:cNvSpPr txBox="1">
            <a:spLocks noChangeArrowheads="1"/>
          </p:cNvSpPr>
          <p:nvPr/>
        </p:nvSpPr>
        <p:spPr bwMode="auto">
          <a:xfrm>
            <a:off x="4756150" y="2368550"/>
            <a:ext cx="504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7273" name="TextBox 135"/>
          <p:cNvSpPr txBox="1">
            <a:spLocks noChangeArrowheads="1"/>
          </p:cNvSpPr>
          <p:nvPr/>
        </p:nvSpPr>
        <p:spPr bwMode="auto">
          <a:xfrm>
            <a:off x="4770438" y="3813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7274" name="TextBox 136"/>
          <p:cNvSpPr txBox="1">
            <a:spLocks noChangeArrowheads="1"/>
          </p:cNvSpPr>
          <p:nvPr/>
        </p:nvSpPr>
        <p:spPr bwMode="auto">
          <a:xfrm>
            <a:off x="624840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7275" name="TextBox 137"/>
          <p:cNvSpPr txBox="1">
            <a:spLocks noChangeArrowheads="1"/>
          </p:cNvSpPr>
          <p:nvPr/>
        </p:nvSpPr>
        <p:spPr bwMode="auto">
          <a:xfrm>
            <a:off x="6110288" y="50323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7276" name="TextBox 138"/>
          <p:cNvSpPr txBox="1">
            <a:spLocks noChangeArrowheads="1"/>
          </p:cNvSpPr>
          <p:nvPr/>
        </p:nvSpPr>
        <p:spPr bwMode="auto">
          <a:xfrm>
            <a:off x="609600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7277" name="TextBox 139"/>
          <p:cNvSpPr txBox="1">
            <a:spLocks noChangeArrowheads="1"/>
          </p:cNvSpPr>
          <p:nvPr/>
        </p:nvSpPr>
        <p:spPr bwMode="auto">
          <a:xfrm>
            <a:off x="6110288" y="38131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7278" name="TextBox 140"/>
          <p:cNvSpPr txBox="1">
            <a:spLocks noChangeArrowheads="1"/>
          </p:cNvSpPr>
          <p:nvPr/>
        </p:nvSpPr>
        <p:spPr bwMode="auto">
          <a:xfrm>
            <a:off x="76644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7279" name="TextBox 141"/>
          <p:cNvSpPr txBox="1">
            <a:spLocks noChangeArrowheads="1"/>
          </p:cNvSpPr>
          <p:nvPr/>
        </p:nvSpPr>
        <p:spPr bwMode="auto">
          <a:xfrm>
            <a:off x="7437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7280" name="TextBox 142"/>
          <p:cNvSpPr txBox="1">
            <a:spLocks noChangeArrowheads="1"/>
          </p:cNvSpPr>
          <p:nvPr/>
        </p:nvSpPr>
        <p:spPr bwMode="auto">
          <a:xfrm>
            <a:off x="7423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8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02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8203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9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13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8214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4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28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8229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39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43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8244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50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54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8255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59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63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8264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66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70" name="TextBox 792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8271" name="TextBox 794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8272" name="TextBox 796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8273" name="TextBox 798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8274" name="TextBox 800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8275" name="TextBox 802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8276" name="TextBox 114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8277" name="TextBox 115"/>
          <p:cNvSpPr txBox="1">
            <a:spLocks noChangeArrowheads="1"/>
          </p:cNvSpPr>
          <p:nvPr/>
        </p:nvSpPr>
        <p:spPr bwMode="auto">
          <a:xfrm>
            <a:off x="776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8278" name="TextBox 116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1.5</a:t>
            </a:r>
          </a:p>
        </p:txBody>
      </p:sp>
      <p:sp>
        <p:nvSpPr>
          <p:cNvPr id="8279" name="TextBox 117"/>
          <p:cNvSpPr txBox="1">
            <a:spLocks noChangeArrowheads="1"/>
          </p:cNvSpPr>
          <p:nvPr/>
        </p:nvSpPr>
        <p:spPr bwMode="auto">
          <a:xfrm>
            <a:off x="2103438" y="1755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0.7</a:t>
            </a:r>
          </a:p>
        </p:txBody>
      </p:sp>
      <p:sp>
        <p:nvSpPr>
          <p:cNvPr id="8280" name="TextBox 118"/>
          <p:cNvSpPr txBox="1">
            <a:spLocks noChangeArrowheads="1"/>
          </p:cNvSpPr>
          <p:nvPr/>
        </p:nvSpPr>
        <p:spPr bwMode="auto">
          <a:xfrm>
            <a:off x="2082800" y="43021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8281" name="TextBox 119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1.8</a:t>
            </a:r>
          </a:p>
        </p:txBody>
      </p:sp>
      <p:sp>
        <p:nvSpPr>
          <p:cNvPr id="8282" name="TextBox 120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8283" name="TextBox 121"/>
          <p:cNvSpPr txBox="1">
            <a:spLocks noChangeArrowheads="1"/>
          </p:cNvSpPr>
          <p:nvPr/>
        </p:nvSpPr>
        <p:spPr bwMode="auto">
          <a:xfrm>
            <a:off x="3443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8284" name="TextBox 122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8285" name="TextBox 123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8286" name="TextBox 124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8287" name="TextBox 125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8288" name="TextBox 126"/>
          <p:cNvSpPr txBox="1">
            <a:spLocks noChangeArrowheads="1"/>
          </p:cNvSpPr>
          <p:nvPr/>
        </p:nvSpPr>
        <p:spPr bwMode="auto">
          <a:xfrm>
            <a:off x="3429000" y="2365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8289" name="TextBox 127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8290" name="TextBox 128"/>
          <p:cNvSpPr txBox="1">
            <a:spLocks noChangeArrowheads="1"/>
          </p:cNvSpPr>
          <p:nvPr/>
        </p:nvSpPr>
        <p:spPr bwMode="auto">
          <a:xfrm>
            <a:off x="49085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8291" name="TextBox 129"/>
          <p:cNvSpPr txBox="1">
            <a:spLocks noChangeArrowheads="1"/>
          </p:cNvSpPr>
          <p:nvPr/>
        </p:nvSpPr>
        <p:spPr bwMode="auto">
          <a:xfrm>
            <a:off x="4770438" y="1758950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8292" name="TextBox 130"/>
          <p:cNvSpPr txBox="1">
            <a:spLocks noChangeArrowheads="1"/>
          </p:cNvSpPr>
          <p:nvPr/>
        </p:nvSpPr>
        <p:spPr bwMode="auto">
          <a:xfrm>
            <a:off x="5060950" y="5641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8293" name="TextBox 131"/>
          <p:cNvSpPr txBox="1">
            <a:spLocks noChangeArrowheads="1"/>
          </p:cNvSpPr>
          <p:nvPr/>
        </p:nvSpPr>
        <p:spPr bwMode="auto">
          <a:xfrm>
            <a:off x="4770438" y="503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8294" name="TextBox 132"/>
          <p:cNvSpPr txBox="1">
            <a:spLocks noChangeArrowheads="1"/>
          </p:cNvSpPr>
          <p:nvPr/>
        </p:nvSpPr>
        <p:spPr bwMode="auto">
          <a:xfrm>
            <a:off x="4749800" y="4305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8295" name="TextBox 133"/>
          <p:cNvSpPr txBox="1">
            <a:spLocks noChangeArrowheads="1"/>
          </p:cNvSpPr>
          <p:nvPr/>
        </p:nvSpPr>
        <p:spPr bwMode="auto">
          <a:xfrm>
            <a:off x="4770438" y="2978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8296" name="TextBox 134"/>
          <p:cNvSpPr txBox="1">
            <a:spLocks noChangeArrowheads="1"/>
          </p:cNvSpPr>
          <p:nvPr/>
        </p:nvSpPr>
        <p:spPr bwMode="auto">
          <a:xfrm>
            <a:off x="4756150" y="2368550"/>
            <a:ext cx="504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8297" name="TextBox 135"/>
          <p:cNvSpPr txBox="1">
            <a:spLocks noChangeArrowheads="1"/>
          </p:cNvSpPr>
          <p:nvPr/>
        </p:nvSpPr>
        <p:spPr bwMode="auto">
          <a:xfrm>
            <a:off x="4770438" y="3813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8298" name="TextBox 136"/>
          <p:cNvSpPr txBox="1">
            <a:spLocks noChangeArrowheads="1"/>
          </p:cNvSpPr>
          <p:nvPr/>
        </p:nvSpPr>
        <p:spPr bwMode="auto">
          <a:xfrm>
            <a:off x="624840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8299" name="TextBox 137"/>
          <p:cNvSpPr txBox="1">
            <a:spLocks noChangeArrowheads="1"/>
          </p:cNvSpPr>
          <p:nvPr/>
        </p:nvSpPr>
        <p:spPr bwMode="auto">
          <a:xfrm>
            <a:off x="6110288" y="50323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8300" name="TextBox 138"/>
          <p:cNvSpPr txBox="1">
            <a:spLocks noChangeArrowheads="1"/>
          </p:cNvSpPr>
          <p:nvPr/>
        </p:nvSpPr>
        <p:spPr bwMode="auto">
          <a:xfrm>
            <a:off x="609600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8301" name="TextBox 139"/>
          <p:cNvSpPr txBox="1">
            <a:spLocks noChangeArrowheads="1"/>
          </p:cNvSpPr>
          <p:nvPr/>
        </p:nvSpPr>
        <p:spPr bwMode="auto">
          <a:xfrm>
            <a:off x="6110288" y="38131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8302" name="TextBox 140"/>
          <p:cNvSpPr txBox="1">
            <a:spLocks noChangeArrowheads="1"/>
          </p:cNvSpPr>
          <p:nvPr/>
        </p:nvSpPr>
        <p:spPr bwMode="auto">
          <a:xfrm>
            <a:off x="76644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8303" name="TextBox 141"/>
          <p:cNvSpPr txBox="1">
            <a:spLocks noChangeArrowheads="1"/>
          </p:cNvSpPr>
          <p:nvPr/>
        </p:nvSpPr>
        <p:spPr bwMode="auto">
          <a:xfrm>
            <a:off x="7437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8304" name="TextBox 142"/>
          <p:cNvSpPr txBox="1">
            <a:spLocks noChangeArrowheads="1"/>
          </p:cNvSpPr>
          <p:nvPr/>
        </p:nvSpPr>
        <p:spPr bwMode="auto">
          <a:xfrm>
            <a:off x="7423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8305" name="TextBox 113"/>
          <p:cNvSpPr txBox="1">
            <a:spLocks noChangeArrowheads="1"/>
          </p:cNvSpPr>
          <p:nvPr/>
        </p:nvSpPr>
        <p:spPr bwMode="auto">
          <a:xfrm>
            <a:off x="392113" y="838200"/>
            <a:ext cx="27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306" name="TextBox 143"/>
          <p:cNvSpPr txBox="1">
            <a:spLocks noChangeArrowheads="1"/>
          </p:cNvSpPr>
          <p:nvPr/>
        </p:nvSpPr>
        <p:spPr bwMode="auto">
          <a:xfrm>
            <a:off x="381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8307" name="TextBox 145"/>
          <p:cNvSpPr txBox="1">
            <a:spLocks noChangeArrowheads="1"/>
          </p:cNvSpPr>
          <p:nvPr/>
        </p:nvSpPr>
        <p:spPr bwMode="auto">
          <a:xfrm>
            <a:off x="38100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8308" name="TextBox 146"/>
          <p:cNvSpPr txBox="1">
            <a:spLocks noChangeArrowheads="1"/>
          </p:cNvSpPr>
          <p:nvPr/>
        </p:nvSpPr>
        <p:spPr bwMode="auto">
          <a:xfrm>
            <a:off x="38100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8309" name="TextBox 147"/>
          <p:cNvSpPr txBox="1">
            <a:spLocks noChangeArrowheads="1"/>
          </p:cNvSpPr>
          <p:nvPr/>
        </p:nvSpPr>
        <p:spPr bwMode="auto">
          <a:xfrm>
            <a:off x="401638" y="36703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2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26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9227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3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37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9238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8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52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9253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63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67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9268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74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78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9279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83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87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9288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90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94" name="TextBox 792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9295" name="TextBox 794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9296" name="TextBox 796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9297" name="TextBox 798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9298" name="TextBox 800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9299" name="TextBox 802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9300" name="TextBox 114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9301" name="TextBox 115"/>
          <p:cNvSpPr txBox="1">
            <a:spLocks noChangeArrowheads="1"/>
          </p:cNvSpPr>
          <p:nvPr/>
        </p:nvSpPr>
        <p:spPr bwMode="auto">
          <a:xfrm>
            <a:off x="776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9302" name="TextBox 116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1.5</a:t>
            </a:r>
          </a:p>
        </p:txBody>
      </p:sp>
      <p:sp>
        <p:nvSpPr>
          <p:cNvPr id="9303" name="TextBox 117"/>
          <p:cNvSpPr txBox="1">
            <a:spLocks noChangeArrowheads="1"/>
          </p:cNvSpPr>
          <p:nvPr/>
        </p:nvSpPr>
        <p:spPr bwMode="auto">
          <a:xfrm>
            <a:off x="2103438" y="1755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0.7</a:t>
            </a:r>
          </a:p>
        </p:txBody>
      </p:sp>
      <p:sp>
        <p:nvSpPr>
          <p:cNvPr id="9304" name="TextBox 118"/>
          <p:cNvSpPr txBox="1">
            <a:spLocks noChangeArrowheads="1"/>
          </p:cNvSpPr>
          <p:nvPr/>
        </p:nvSpPr>
        <p:spPr bwMode="auto">
          <a:xfrm>
            <a:off x="2082800" y="43021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9305" name="TextBox 119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1.8</a:t>
            </a:r>
          </a:p>
        </p:txBody>
      </p:sp>
      <p:sp>
        <p:nvSpPr>
          <p:cNvPr id="9306" name="TextBox 120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9307" name="TextBox 121"/>
          <p:cNvSpPr txBox="1">
            <a:spLocks noChangeArrowheads="1"/>
          </p:cNvSpPr>
          <p:nvPr/>
        </p:nvSpPr>
        <p:spPr bwMode="auto">
          <a:xfrm>
            <a:off x="3443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9308" name="TextBox 122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9309" name="TextBox 123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9310" name="TextBox 124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9311" name="TextBox 125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9312" name="TextBox 126"/>
          <p:cNvSpPr txBox="1">
            <a:spLocks noChangeArrowheads="1"/>
          </p:cNvSpPr>
          <p:nvPr/>
        </p:nvSpPr>
        <p:spPr bwMode="auto">
          <a:xfrm>
            <a:off x="3429000" y="2365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9313" name="TextBox 127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9314" name="TextBox 128"/>
          <p:cNvSpPr txBox="1">
            <a:spLocks noChangeArrowheads="1"/>
          </p:cNvSpPr>
          <p:nvPr/>
        </p:nvSpPr>
        <p:spPr bwMode="auto">
          <a:xfrm>
            <a:off x="49085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9315" name="TextBox 129"/>
          <p:cNvSpPr txBox="1">
            <a:spLocks noChangeArrowheads="1"/>
          </p:cNvSpPr>
          <p:nvPr/>
        </p:nvSpPr>
        <p:spPr bwMode="auto">
          <a:xfrm>
            <a:off x="4770438" y="1758950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9316" name="TextBox 130"/>
          <p:cNvSpPr txBox="1">
            <a:spLocks noChangeArrowheads="1"/>
          </p:cNvSpPr>
          <p:nvPr/>
        </p:nvSpPr>
        <p:spPr bwMode="auto">
          <a:xfrm>
            <a:off x="5060950" y="5641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9317" name="TextBox 131"/>
          <p:cNvSpPr txBox="1">
            <a:spLocks noChangeArrowheads="1"/>
          </p:cNvSpPr>
          <p:nvPr/>
        </p:nvSpPr>
        <p:spPr bwMode="auto">
          <a:xfrm>
            <a:off x="4770438" y="503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9318" name="TextBox 132"/>
          <p:cNvSpPr txBox="1">
            <a:spLocks noChangeArrowheads="1"/>
          </p:cNvSpPr>
          <p:nvPr/>
        </p:nvSpPr>
        <p:spPr bwMode="auto">
          <a:xfrm>
            <a:off x="4749800" y="4305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9319" name="TextBox 133"/>
          <p:cNvSpPr txBox="1">
            <a:spLocks noChangeArrowheads="1"/>
          </p:cNvSpPr>
          <p:nvPr/>
        </p:nvSpPr>
        <p:spPr bwMode="auto">
          <a:xfrm>
            <a:off x="4770438" y="2978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9320" name="TextBox 134"/>
          <p:cNvSpPr txBox="1">
            <a:spLocks noChangeArrowheads="1"/>
          </p:cNvSpPr>
          <p:nvPr/>
        </p:nvSpPr>
        <p:spPr bwMode="auto">
          <a:xfrm>
            <a:off x="4756150" y="2368550"/>
            <a:ext cx="504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9321" name="TextBox 135"/>
          <p:cNvSpPr txBox="1">
            <a:spLocks noChangeArrowheads="1"/>
          </p:cNvSpPr>
          <p:nvPr/>
        </p:nvSpPr>
        <p:spPr bwMode="auto">
          <a:xfrm>
            <a:off x="4770438" y="3813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9322" name="TextBox 136"/>
          <p:cNvSpPr txBox="1">
            <a:spLocks noChangeArrowheads="1"/>
          </p:cNvSpPr>
          <p:nvPr/>
        </p:nvSpPr>
        <p:spPr bwMode="auto">
          <a:xfrm>
            <a:off x="624840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9323" name="TextBox 137"/>
          <p:cNvSpPr txBox="1">
            <a:spLocks noChangeArrowheads="1"/>
          </p:cNvSpPr>
          <p:nvPr/>
        </p:nvSpPr>
        <p:spPr bwMode="auto">
          <a:xfrm>
            <a:off x="6110288" y="50323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9324" name="TextBox 138"/>
          <p:cNvSpPr txBox="1">
            <a:spLocks noChangeArrowheads="1"/>
          </p:cNvSpPr>
          <p:nvPr/>
        </p:nvSpPr>
        <p:spPr bwMode="auto">
          <a:xfrm>
            <a:off x="609600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9325" name="TextBox 139"/>
          <p:cNvSpPr txBox="1">
            <a:spLocks noChangeArrowheads="1"/>
          </p:cNvSpPr>
          <p:nvPr/>
        </p:nvSpPr>
        <p:spPr bwMode="auto">
          <a:xfrm>
            <a:off x="6110288" y="38131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9326" name="TextBox 140"/>
          <p:cNvSpPr txBox="1">
            <a:spLocks noChangeArrowheads="1"/>
          </p:cNvSpPr>
          <p:nvPr/>
        </p:nvSpPr>
        <p:spPr bwMode="auto">
          <a:xfrm>
            <a:off x="76644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9327" name="TextBox 141"/>
          <p:cNvSpPr txBox="1">
            <a:spLocks noChangeArrowheads="1"/>
          </p:cNvSpPr>
          <p:nvPr/>
        </p:nvSpPr>
        <p:spPr bwMode="auto">
          <a:xfrm>
            <a:off x="7437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9328" name="TextBox 142"/>
          <p:cNvSpPr txBox="1">
            <a:spLocks noChangeArrowheads="1"/>
          </p:cNvSpPr>
          <p:nvPr/>
        </p:nvSpPr>
        <p:spPr bwMode="auto">
          <a:xfrm>
            <a:off x="7423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9329" name="TextBox 113"/>
          <p:cNvSpPr txBox="1">
            <a:spLocks noChangeArrowheads="1"/>
          </p:cNvSpPr>
          <p:nvPr/>
        </p:nvSpPr>
        <p:spPr bwMode="auto">
          <a:xfrm>
            <a:off x="392113" y="838200"/>
            <a:ext cx="27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9330" name="TextBox 143"/>
          <p:cNvSpPr txBox="1">
            <a:spLocks noChangeArrowheads="1"/>
          </p:cNvSpPr>
          <p:nvPr/>
        </p:nvSpPr>
        <p:spPr bwMode="auto">
          <a:xfrm>
            <a:off x="381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9331" name="TextBox 145"/>
          <p:cNvSpPr txBox="1">
            <a:spLocks noChangeArrowheads="1"/>
          </p:cNvSpPr>
          <p:nvPr/>
        </p:nvSpPr>
        <p:spPr bwMode="auto">
          <a:xfrm>
            <a:off x="38100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9332" name="TextBox 146"/>
          <p:cNvSpPr txBox="1">
            <a:spLocks noChangeArrowheads="1"/>
          </p:cNvSpPr>
          <p:nvPr/>
        </p:nvSpPr>
        <p:spPr bwMode="auto">
          <a:xfrm>
            <a:off x="38100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9333" name="TextBox 147"/>
          <p:cNvSpPr txBox="1">
            <a:spLocks noChangeArrowheads="1"/>
          </p:cNvSpPr>
          <p:nvPr/>
        </p:nvSpPr>
        <p:spPr bwMode="auto">
          <a:xfrm>
            <a:off x="401638" y="36703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9334" name="TextBox 148"/>
          <p:cNvSpPr txBox="1">
            <a:spLocks noChangeArrowheads="1"/>
          </p:cNvSpPr>
          <p:nvPr/>
        </p:nvSpPr>
        <p:spPr bwMode="auto">
          <a:xfrm>
            <a:off x="171926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9335" name="TextBox 149"/>
          <p:cNvSpPr txBox="1">
            <a:spLocks noChangeArrowheads="1"/>
          </p:cNvSpPr>
          <p:nvPr/>
        </p:nvSpPr>
        <p:spPr bwMode="auto">
          <a:xfrm>
            <a:off x="1708150" y="76200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304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2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8" idx="6"/>
          </p:cNvCxnSpPr>
          <p:nvPr/>
        </p:nvCxnSpPr>
        <p:spPr>
          <a:xfrm>
            <a:off x="773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TextBox 78"/>
          <p:cNvSpPr txBox="1">
            <a:spLocks noChangeArrowheads="1"/>
          </p:cNvSpPr>
          <p:nvPr/>
        </p:nvSpPr>
        <p:spPr bwMode="auto">
          <a:xfrm>
            <a:off x="228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s[1]</a:t>
            </a:r>
          </a:p>
        </p:txBody>
      </p:sp>
      <p:sp>
        <p:nvSpPr>
          <p:cNvPr id="145" name="Oval 144"/>
          <p:cNvSpPr/>
          <p:nvPr/>
        </p:nvSpPr>
        <p:spPr>
          <a:xfrm>
            <a:off x="325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15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15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50" name="TextBox 168"/>
          <p:cNvSpPr txBox="1">
            <a:spLocks noChangeArrowheads="1"/>
          </p:cNvSpPr>
          <p:nvPr/>
        </p:nvSpPr>
        <p:spPr bwMode="auto">
          <a:xfrm>
            <a:off x="709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0251" name="TextBox 588"/>
          <p:cNvSpPr txBox="1">
            <a:spLocks noChangeArrowheads="1"/>
          </p:cNvSpPr>
          <p:nvPr/>
        </p:nvSpPr>
        <p:spPr bwMode="auto">
          <a:xfrm>
            <a:off x="1631950" y="1146175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590" name="Oval 589"/>
          <p:cNvSpPr/>
          <p:nvPr/>
        </p:nvSpPr>
        <p:spPr>
          <a:xfrm>
            <a:off x="163195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1" name="Straight Connector 590"/>
          <p:cNvCxnSpPr/>
          <p:nvPr/>
        </p:nvCxnSpPr>
        <p:spPr>
          <a:xfrm flipV="1">
            <a:off x="208915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stCxn id="611" idx="6"/>
          </p:cNvCxnSpPr>
          <p:nvPr/>
        </p:nvCxnSpPr>
        <p:spPr>
          <a:xfrm>
            <a:off x="2100263" y="1374775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stCxn id="609" idx="6"/>
          </p:cNvCxnSpPr>
          <p:nvPr/>
        </p:nvCxnSpPr>
        <p:spPr>
          <a:xfrm flipV="1">
            <a:off x="210978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>
            <a:stCxn id="609" idx="6"/>
          </p:cNvCxnSpPr>
          <p:nvPr/>
        </p:nvCxnSpPr>
        <p:spPr>
          <a:xfrm>
            <a:off x="2109788" y="4270375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7" name="TextBox 598"/>
          <p:cNvSpPr txBox="1">
            <a:spLocks noChangeArrowheads="1"/>
          </p:cNvSpPr>
          <p:nvPr/>
        </p:nvSpPr>
        <p:spPr bwMode="auto">
          <a:xfrm>
            <a:off x="1555750" y="64119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s[2]</a:t>
            </a:r>
          </a:p>
        </p:txBody>
      </p:sp>
      <p:sp>
        <p:nvSpPr>
          <p:cNvPr id="609" name="Oval 608"/>
          <p:cNvSpPr/>
          <p:nvPr/>
        </p:nvSpPr>
        <p:spPr>
          <a:xfrm>
            <a:off x="165258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164306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164306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61" name="TextBox 611"/>
          <p:cNvSpPr txBox="1">
            <a:spLocks noChangeArrowheads="1"/>
          </p:cNvSpPr>
          <p:nvPr/>
        </p:nvSpPr>
        <p:spPr bwMode="auto">
          <a:xfrm>
            <a:off x="203676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0262" name="TextBox 622"/>
          <p:cNvSpPr txBox="1">
            <a:spLocks noChangeArrowheads="1"/>
          </p:cNvSpPr>
          <p:nvPr/>
        </p:nvSpPr>
        <p:spPr bwMode="auto">
          <a:xfrm>
            <a:off x="2971800" y="1146175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24" name="Oval 623"/>
          <p:cNvSpPr/>
          <p:nvPr/>
        </p:nvSpPr>
        <p:spPr>
          <a:xfrm>
            <a:off x="2971800" y="554513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5" name="Straight Connector 624"/>
          <p:cNvCxnSpPr/>
          <p:nvPr/>
        </p:nvCxnSpPr>
        <p:spPr>
          <a:xfrm flipV="1">
            <a:off x="3429000" y="1377950"/>
            <a:ext cx="8810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/>
          <p:cNvCxnSpPr>
            <a:stCxn id="645" idx="6"/>
          </p:cNvCxnSpPr>
          <p:nvPr/>
        </p:nvCxnSpPr>
        <p:spPr>
          <a:xfrm>
            <a:off x="3440113" y="1374775"/>
            <a:ext cx="879475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>
            <a:stCxn id="644" idx="6"/>
          </p:cNvCxnSpPr>
          <p:nvPr/>
        </p:nvCxnSpPr>
        <p:spPr>
          <a:xfrm flipV="1">
            <a:off x="3440113" y="1377950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/>
          <p:cNvCxnSpPr>
            <a:stCxn id="644" idx="6"/>
          </p:cNvCxnSpPr>
          <p:nvPr/>
        </p:nvCxnSpPr>
        <p:spPr>
          <a:xfrm>
            <a:off x="3440113" y="2822575"/>
            <a:ext cx="858837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>
            <a:stCxn id="643" idx="6"/>
          </p:cNvCxnSpPr>
          <p:nvPr/>
        </p:nvCxnSpPr>
        <p:spPr>
          <a:xfrm flipV="1">
            <a:off x="3449638" y="2825750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43" idx="6"/>
          </p:cNvCxnSpPr>
          <p:nvPr/>
        </p:nvCxnSpPr>
        <p:spPr>
          <a:xfrm>
            <a:off x="3449638" y="4270375"/>
            <a:ext cx="849312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stCxn id="624" idx="6"/>
          </p:cNvCxnSpPr>
          <p:nvPr/>
        </p:nvCxnSpPr>
        <p:spPr>
          <a:xfrm>
            <a:off x="3429000" y="5773738"/>
            <a:ext cx="8699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4" idx="6"/>
          </p:cNvCxnSpPr>
          <p:nvPr/>
        </p:nvCxnSpPr>
        <p:spPr>
          <a:xfrm flipV="1">
            <a:off x="3429000" y="2825750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2" name="TextBox 632"/>
          <p:cNvSpPr txBox="1">
            <a:spLocks noChangeArrowheads="1"/>
          </p:cNvSpPr>
          <p:nvPr/>
        </p:nvSpPr>
        <p:spPr bwMode="auto">
          <a:xfrm>
            <a:off x="2895600" y="64119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s[3]</a:t>
            </a:r>
          </a:p>
        </p:txBody>
      </p:sp>
      <p:sp>
        <p:nvSpPr>
          <p:cNvPr id="643" name="Oval 642"/>
          <p:cNvSpPr/>
          <p:nvPr/>
        </p:nvSpPr>
        <p:spPr>
          <a:xfrm>
            <a:off x="2992438" y="40417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2982913" y="25939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2982913" y="1146175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6" name="TextBox 645"/>
          <p:cNvSpPr txBox="1">
            <a:spLocks noChangeArrowheads="1"/>
          </p:cNvSpPr>
          <p:nvPr/>
        </p:nvSpPr>
        <p:spPr bwMode="auto">
          <a:xfrm>
            <a:off x="3376613" y="377825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0277" name="TextBox 656"/>
          <p:cNvSpPr txBox="1">
            <a:spLocks noChangeArrowheads="1"/>
          </p:cNvSpPr>
          <p:nvPr/>
        </p:nvSpPr>
        <p:spPr bwMode="auto">
          <a:xfrm>
            <a:off x="4298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58" name="Oval 657"/>
          <p:cNvSpPr/>
          <p:nvPr/>
        </p:nvSpPr>
        <p:spPr>
          <a:xfrm>
            <a:off x="4298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9" name="Straight Connector 658"/>
          <p:cNvCxnSpPr/>
          <p:nvPr/>
        </p:nvCxnSpPr>
        <p:spPr>
          <a:xfrm flipV="1">
            <a:off x="4756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679" idx="6"/>
          </p:cNvCxnSpPr>
          <p:nvPr/>
        </p:nvCxnSpPr>
        <p:spPr>
          <a:xfrm>
            <a:off x="4767263" y="1377950"/>
            <a:ext cx="881062" cy="289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stCxn id="678" idx="6"/>
          </p:cNvCxnSpPr>
          <p:nvPr/>
        </p:nvCxnSpPr>
        <p:spPr>
          <a:xfrm flipV="1">
            <a:off x="4767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stCxn id="678" idx="6"/>
          </p:cNvCxnSpPr>
          <p:nvPr/>
        </p:nvCxnSpPr>
        <p:spPr>
          <a:xfrm>
            <a:off x="4767263" y="2825750"/>
            <a:ext cx="860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677" idx="6"/>
          </p:cNvCxnSpPr>
          <p:nvPr/>
        </p:nvCxnSpPr>
        <p:spPr>
          <a:xfrm flipV="1">
            <a:off x="477678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stCxn id="677" idx="6"/>
          </p:cNvCxnSpPr>
          <p:nvPr/>
        </p:nvCxnSpPr>
        <p:spPr>
          <a:xfrm>
            <a:off x="4776788" y="4273550"/>
            <a:ext cx="850900" cy="15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58" idx="6"/>
          </p:cNvCxnSpPr>
          <p:nvPr/>
        </p:nvCxnSpPr>
        <p:spPr>
          <a:xfrm>
            <a:off x="4756150" y="5776913"/>
            <a:ext cx="871538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658" idx="6"/>
          </p:cNvCxnSpPr>
          <p:nvPr/>
        </p:nvCxnSpPr>
        <p:spPr>
          <a:xfrm flipV="1">
            <a:off x="475615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7" name="TextBox 666"/>
          <p:cNvSpPr txBox="1">
            <a:spLocks noChangeArrowheads="1"/>
          </p:cNvSpPr>
          <p:nvPr/>
        </p:nvSpPr>
        <p:spPr bwMode="auto">
          <a:xfrm>
            <a:off x="4222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s[4]</a:t>
            </a:r>
          </a:p>
        </p:txBody>
      </p:sp>
      <p:sp>
        <p:nvSpPr>
          <p:cNvPr id="677" name="Oval 676"/>
          <p:cNvSpPr/>
          <p:nvPr/>
        </p:nvSpPr>
        <p:spPr>
          <a:xfrm>
            <a:off x="4319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4310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4310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1" name="TextBox 679"/>
          <p:cNvSpPr txBox="1">
            <a:spLocks noChangeArrowheads="1"/>
          </p:cNvSpPr>
          <p:nvPr/>
        </p:nvSpPr>
        <p:spPr bwMode="auto">
          <a:xfrm>
            <a:off x="4703763" y="381000"/>
            <a:ext cx="1119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0292" name="TextBox 690"/>
          <p:cNvSpPr txBox="1">
            <a:spLocks noChangeArrowheads="1"/>
          </p:cNvSpPr>
          <p:nvPr/>
        </p:nvSpPr>
        <p:spPr bwMode="auto">
          <a:xfrm>
            <a:off x="5638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92" name="Oval 691"/>
          <p:cNvSpPr/>
          <p:nvPr/>
        </p:nvSpPr>
        <p:spPr>
          <a:xfrm>
            <a:off x="5638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3" name="Straight Connector 692"/>
          <p:cNvCxnSpPr/>
          <p:nvPr/>
        </p:nvCxnSpPr>
        <p:spPr>
          <a:xfrm flipV="1">
            <a:off x="609600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712" idx="6"/>
          </p:cNvCxnSpPr>
          <p:nvPr/>
        </p:nvCxnSpPr>
        <p:spPr>
          <a:xfrm flipV="1">
            <a:off x="610711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stCxn id="711" idx="6"/>
          </p:cNvCxnSpPr>
          <p:nvPr/>
        </p:nvCxnSpPr>
        <p:spPr>
          <a:xfrm flipV="1">
            <a:off x="6116638" y="2828925"/>
            <a:ext cx="860425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stCxn id="692" idx="6"/>
          </p:cNvCxnSpPr>
          <p:nvPr/>
        </p:nvCxnSpPr>
        <p:spPr>
          <a:xfrm flipV="1">
            <a:off x="6096000" y="2828925"/>
            <a:ext cx="881063" cy="294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8" name="TextBox 700"/>
          <p:cNvSpPr txBox="1">
            <a:spLocks noChangeArrowheads="1"/>
          </p:cNvSpPr>
          <p:nvPr/>
        </p:nvSpPr>
        <p:spPr bwMode="auto">
          <a:xfrm>
            <a:off x="5562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s[5]</a:t>
            </a:r>
          </a:p>
        </p:txBody>
      </p:sp>
      <p:sp>
        <p:nvSpPr>
          <p:cNvPr id="711" name="Oval 710"/>
          <p:cNvSpPr/>
          <p:nvPr/>
        </p:nvSpPr>
        <p:spPr>
          <a:xfrm>
            <a:off x="5659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649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49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2" name="TextBox 713"/>
          <p:cNvSpPr txBox="1">
            <a:spLocks noChangeArrowheads="1"/>
          </p:cNvSpPr>
          <p:nvPr/>
        </p:nvSpPr>
        <p:spPr bwMode="auto">
          <a:xfrm>
            <a:off x="604361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0303" name="TextBox 724"/>
          <p:cNvSpPr txBox="1">
            <a:spLocks noChangeArrowheads="1"/>
          </p:cNvSpPr>
          <p:nvPr/>
        </p:nvSpPr>
        <p:spPr bwMode="auto">
          <a:xfrm>
            <a:off x="6965950" y="1149350"/>
            <a:ext cx="4968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26" name="Oval 725"/>
          <p:cNvSpPr/>
          <p:nvPr/>
        </p:nvSpPr>
        <p:spPr>
          <a:xfrm>
            <a:off x="696595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7" name="Straight Connector 726"/>
          <p:cNvCxnSpPr/>
          <p:nvPr/>
        </p:nvCxnSpPr>
        <p:spPr>
          <a:xfrm flipV="1">
            <a:off x="7423150" y="1381125"/>
            <a:ext cx="88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46" idx="6"/>
          </p:cNvCxnSpPr>
          <p:nvPr/>
        </p:nvCxnSpPr>
        <p:spPr>
          <a:xfrm flipV="1">
            <a:off x="7434263" y="1381125"/>
            <a:ext cx="869950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7" name="TextBox 734"/>
          <p:cNvSpPr txBox="1">
            <a:spLocks noChangeArrowheads="1"/>
          </p:cNvSpPr>
          <p:nvPr/>
        </p:nvSpPr>
        <p:spPr bwMode="auto">
          <a:xfrm>
            <a:off x="6889750" y="641508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s[6]</a:t>
            </a:r>
          </a:p>
        </p:txBody>
      </p:sp>
      <p:sp>
        <p:nvSpPr>
          <p:cNvPr id="745" name="Oval 744"/>
          <p:cNvSpPr/>
          <p:nvPr/>
        </p:nvSpPr>
        <p:spPr>
          <a:xfrm>
            <a:off x="698658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97706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97706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11" name="TextBox 747"/>
          <p:cNvSpPr txBox="1">
            <a:spLocks noChangeArrowheads="1"/>
          </p:cNvSpPr>
          <p:nvPr/>
        </p:nvSpPr>
        <p:spPr bwMode="auto">
          <a:xfrm>
            <a:off x="7370763" y="381000"/>
            <a:ext cx="1055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0/c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(1) c</a:t>
            </a:r>
            <a:r>
              <a:rPr lang="en-US" sz="1400" baseline="-25000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70C0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10312" name="TextBox 758"/>
          <p:cNvSpPr txBox="1">
            <a:spLocks noChangeArrowheads="1"/>
          </p:cNvSpPr>
          <p:nvPr/>
        </p:nvSpPr>
        <p:spPr bwMode="auto">
          <a:xfrm>
            <a:off x="8305800" y="1149350"/>
            <a:ext cx="495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01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760" name="Oval 759"/>
          <p:cNvSpPr/>
          <p:nvPr/>
        </p:nvSpPr>
        <p:spPr>
          <a:xfrm>
            <a:off x="8305800" y="55483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14" name="TextBox 768"/>
          <p:cNvSpPr txBox="1">
            <a:spLocks noChangeArrowheads="1"/>
          </p:cNvSpPr>
          <p:nvPr/>
        </p:nvSpPr>
        <p:spPr bwMode="auto">
          <a:xfrm>
            <a:off x="8229600" y="6415088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s[7]</a:t>
            </a:r>
          </a:p>
        </p:txBody>
      </p:sp>
      <p:sp>
        <p:nvSpPr>
          <p:cNvPr id="779" name="Oval 778"/>
          <p:cNvSpPr/>
          <p:nvPr/>
        </p:nvSpPr>
        <p:spPr>
          <a:xfrm>
            <a:off x="8326438" y="40449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16913" y="25971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316913" y="114935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18" name="TextBox 792"/>
          <p:cNvSpPr txBox="1">
            <a:spLocks noChangeArrowheads="1"/>
          </p:cNvSpPr>
          <p:nvPr/>
        </p:nvSpPr>
        <p:spPr bwMode="auto">
          <a:xfrm>
            <a:off x="685800" y="73025"/>
            <a:ext cx="117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=0.9,0.8</a:t>
            </a:r>
          </a:p>
        </p:txBody>
      </p:sp>
      <p:sp>
        <p:nvSpPr>
          <p:cNvPr id="10319" name="TextBox 794"/>
          <p:cNvSpPr txBox="1">
            <a:spLocks noChangeArrowheads="1"/>
          </p:cNvSpPr>
          <p:nvPr/>
        </p:nvSpPr>
        <p:spPr bwMode="auto">
          <a:xfrm>
            <a:off x="2012950" y="73025"/>
            <a:ext cx="120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=-0.1,0.5</a:t>
            </a:r>
          </a:p>
        </p:txBody>
      </p:sp>
      <p:sp>
        <p:nvSpPr>
          <p:cNvPr id="10320" name="TextBox 796"/>
          <p:cNvSpPr txBox="1">
            <a:spLocks noChangeArrowheads="1"/>
          </p:cNvSpPr>
          <p:nvPr/>
        </p:nvSpPr>
        <p:spPr bwMode="auto">
          <a:xfrm>
            <a:off x="3352800" y="73025"/>
            <a:ext cx="1144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=0.3,0.2</a:t>
            </a:r>
          </a:p>
        </p:txBody>
      </p:sp>
      <p:sp>
        <p:nvSpPr>
          <p:cNvPr id="10321" name="TextBox 798"/>
          <p:cNvSpPr txBox="1">
            <a:spLocks noChangeArrowheads="1"/>
          </p:cNvSpPr>
          <p:nvPr/>
        </p:nvSpPr>
        <p:spPr bwMode="auto">
          <a:xfrm>
            <a:off x="4679950" y="76200"/>
            <a:ext cx="98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8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=-2,-2</a:t>
            </a:r>
          </a:p>
        </p:txBody>
      </p:sp>
      <p:sp>
        <p:nvSpPr>
          <p:cNvPr id="10322" name="TextBox 800"/>
          <p:cNvSpPr txBox="1">
            <a:spLocks noChangeArrowheads="1"/>
          </p:cNvSpPr>
          <p:nvPr/>
        </p:nvSpPr>
        <p:spPr bwMode="auto">
          <a:xfrm>
            <a:off x="6019800" y="76200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10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=-2,2</a:t>
            </a:r>
          </a:p>
        </p:txBody>
      </p:sp>
      <p:sp>
        <p:nvSpPr>
          <p:cNvPr id="10323" name="TextBox 802"/>
          <p:cNvSpPr txBox="1">
            <a:spLocks noChangeArrowheads="1"/>
          </p:cNvSpPr>
          <p:nvPr/>
        </p:nvSpPr>
        <p:spPr bwMode="auto">
          <a:xfrm>
            <a:off x="734695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y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11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, y1</a:t>
            </a:r>
            <a:r>
              <a:rPr lang="en-US" sz="1400" baseline="-25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=-1,-1</a:t>
            </a:r>
          </a:p>
        </p:txBody>
      </p:sp>
      <p:sp>
        <p:nvSpPr>
          <p:cNvPr id="10324" name="TextBox 114"/>
          <p:cNvSpPr txBox="1">
            <a:spLocks noChangeArrowheads="1"/>
          </p:cNvSpPr>
          <p:nvPr/>
        </p:nvSpPr>
        <p:spPr bwMode="auto">
          <a:xfrm>
            <a:off x="914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0325" name="TextBox 115"/>
          <p:cNvSpPr txBox="1">
            <a:spLocks noChangeArrowheads="1"/>
          </p:cNvSpPr>
          <p:nvPr/>
        </p:nvSpPr>
        <p:spPr bwMode="auto">
          <a:xfrm>
            <a:off x="776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0.2</a:t>
            </a:r>
          </a:p>
        </p:txBody>
      </p:sp>
      <p:sp>
        <p:nvSpPr>
          <p:cNvPr id="10326" name="TextBox 116"/>
          <p:cNvSpPr txBox="1">
            <a:spLocks noChangeArrowheads="1"/>
          </p:cNvSpPr>
          <p:nvPr/>
        </p:nvSpPr>
        <p:spPr bwMode="auto">
          <a:xfrm>
            <a:off x="224155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1.5</a:t>
            </a:r>
          </a:p>
        </p:txBody>
      </p:sp>
      <p:sp>
        <p:nvSpPr>
          <p:cNvPr id="10327" name="TextBox 117"/>
          <p:cNvSpPr txBox="1">
            <a:spLocks noChangeArrowheads="1"/>
          </p:cNvSpPr>
          <p:nvPr/>
        </p:nvSpPr>
        <p:spPr bwMode="auto">
          <a:xfrm>
            <a:off x="2103438" y="17557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0.7</a:t>
            </a:r>
          </a:p>
        </p:txBody>
      </p:sp>
      <p:sp>
        <p:nvSpPr>
          <p:cNvPr id="10328" name="TextBox 118"/>
          <p:cNvSpPr txBox="1">
            <a:spLocks noChangeArrowheads="1"/>
          </p:cNvSpPr>
          <p:nvPr/>
        </p:nvSpPr>
        <p:spPr bwMode="auto">
          <a:xfrm>
            <a:off x="2082800" y="430212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0.5</a:t>
            </a:r>
          </a:p>
        </p:txBody>
      </p:sp>
      <p:sp>
        <p:nvSpPr>
          <p:cNvPr id="10329" name="TextBox 119"/>
          <p:cNvSpPr txBox="1">
            <a:spLocks noChangeArrowheads="1"/>
          </p:cNvSpPr>
          <p:nvPr/>
        </p:nvSpPr>
        <p:spPr bwMode="auto">
          <a:xfrm>
            <a:off x="2103438" y="38100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1.8</a:t>
            </a:r>
          </a:p>
        </p:txBody>
      </p:sp>
      <p:sp>
        <p:nvSpPr>
          <p:cNvPr id="10330" name="TextBox 120"/>
          <p:cNvSpPr txBox="1">
            <a:spLocks noChangeArrowheads="1"/>
          </p:cNvSpPr>
          <p:nvPr/>
        </p:nvSpPr>
        <p:spPr bwMode="auto">
          <a:xfrm>
            <a:off x="3581400" y="1219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10331" name="TextBox 121"/>
          <p:cNvSpPr txBox="1">
            <a:spLocks noChangeArrowheads="1"/>
          </p:cNvSpPr>
          <p:nvPr/>
        </p:nvSpPr>
        <p:spPr bwMode="auto">
          <a:xfrm>
            <a:off x="3443288" y="17557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10332" name="TextBox 122"/>
          <p:cNvSpPr txBox="1">
            <a:spLocks noChangeArrowheads="1"/>
          </p:cNvSpPr>
          <p:nvPr/>
        </p:nvSpPr>
        <p:spPr bwMode="auto">
          <a:xfrm>
            <a:off x="3733800" y="56388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10333" name="TextBox 123"/>
          <p:cNvSpPr txBox="1">
            <a:spLocks noChangeArrowheads="1"/>
          </p:cNvSpPr>
          <p:nvPr/>
        </p:nvSpPr>
        <p:spPr bwMode="auto">
          <a:xfrm>
            <a:off x="3443288" y="50292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10334" name="TextBox 124"/>
          <p:cNvSpPr txBox="1">
            <a:spLocks noChangeArrowheads="1"/>
          </p:cNvSpPr>
          <p:nvPr/>
        </p:nvSpPr>
        <p:spPr bwMode="auto">
          <a:xfrm>
            <a:off x="3422650" y="4302125"/>
            <a:ext cx="411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10335" name="TextBox 125"/>
          <p:cNvSpPr txBox="1">
            <a:spLocks noChangeArrowheads="1"/>
          </p:cNvSpPr>
          <p:nvPr/>
        </p:nvSpPr>
        <p:spPr bwMode="auto">
          <a:xfrm>
            <a:off x="3443288" y="29749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1.6</a:t>
            </a:r>
          </a:p>
        </p:txBody>
      </p:sp>
      <p:sp>
        <p:nvSpPr>
          <p:cNvPr id="10336" name="TextBox 126"/>
          <p:cNvSpPr txBox="1">
            <a:spLocks noChangeArrowheads="1"/>
          </p:cNvSpPr>
          <p:nvPr/>
        </p:nvSpPr>
        <p:spPr bwMode="auto">
          <a:xfrm>
            <a:off x="3429000" y="2365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0.6</a:t>
            </a:r>
          </a:p>
        </p:txBody>
      </p:sp>
      <p:sp>
        <p:nvSpPr>
          <p:cNvPr id="10337" name="TextBox 127"/>
          <p:cNvSpPr txBox="1">
            <a:spLocks noChangeArrowheads="1"/>
          </p:cNvSpPr>
          <p:nvPr/>
        </p:nvSpPr>
        <p:spPr bwMode="auto">
          <a:xfrm>
            <a:off x="3443288" y="3810000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0.9</a:t>
            </a:r>
          </a:p>
        </p:txBody>
      </p:sp>
      <p:sp>
        <p:nvSpPr>
          <p:cNvPr id="10338" name="TextBox 128"/>
          <p:cNvSpPr txBox="1">
            <a:spLocks noChangeArrowheads="1"/>
          </p:cNvSpPr>
          <p:nvPr/>
        </p:nvSpPr>
        <p:spPr bwMode="auto">
          <a:xfrm>
            <a:off x="49085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0339" name="TextBox 129"/>
          <p:cNvSpPr txBox="1">
            <a:spLocks noChangeArrowheads="1"/>
          </p:cNvSpPr>
          <p:nvPr/>
        </p:nvSpPr>
        <p:spPr bwMode="auto">
          <a:xfrm>
            <a:off x="4770438" y="1758950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0340" name="TextBox 130"/>
          <p:cNvSpPr txBox="1">
            <a:spLocks noChangeArrowheads="1"/>
          </p:cNvSpPr>
          <p:nvPr/>
        </p:nvSpPr>
        <p:spPr bwMode="auto">
          <a:xfrm>
            <a:off x="5060950" y="56419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0341" name="TextBox 131"/>
          <p:cNvSpPr txBox="1">
            <a:spLocks noChangeArrowheads="1"/>
          </p:cNvSpPr>
          <p:nvPr/>
        </p:nvSpPr>
        <p:spPr bwMode="auto">
          <a:xfrm>
            <a:off x="4770438" y="503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0342" name="TextBox 132"/>
          <p:cNvSpPr txBox="1">
            <a:spLocks noChangeArrowheads="1"/>
          </p:cNvSpPr>
          <p:nvPr/>
        </p:nvSpPr>
        <p:spPr bwMode="auto">
          <a:xfrm>
            <a:off x="4749800" y="4305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0343" name="TextBox 133"/>
          <p:cNvSpPr txBox="1">
            <a:spLocks noChangeArrowheads="1"/>
          </p:cNvSpPr>
          <p:nvPr/>
        </p:nvSpPr>
        <p:spPr bwMode="auto">
          <a:xfrm>
            <a:off x="4770438" y="29781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0344" name="TextBox 134"/>
          <p:cNvSpPr txBox="1">
            <a:spLocks noChangeArrowheads="1"/>
          </p:cNvSpPr>
          <p:nvPr/>
        </p:nvSpPr>
        <p:spPr bwMode="auto">
          <a:xfrm>
            <a:off x="4756150" y="2368550"/>
            <a:ext cx="504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0345" name="TextBox 135"/>
          <p:cNvSpPr txBox="1">
            <a:spLocks noChangeArrowheads="1"/>
          </p:cNvSpPr>
          <p:nvPr/>
        </p:nvSpPr>
        <p:spPr bwMode="auto">
          <a:xfrm>
            <a:off x="4770438" y="38131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0346" name="TextBox 136"/>
          <p:cNvSpPr txBox="1">
            <a:spLocks noChangeArrowheads="1"/>
          </p:cNvSpPr>
          <p:nvPr/>
        </p:nvSpPr>
        <p:spPr bwMode="auto">
          <a:xfrm>
            <a:off x="624840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0347" name="TextBox 137"/>
          <p:cNvSpPr txBox="1">
            <a:spLocks noChangeArrowheads="1"/>
          </p:cNvSpPr>
          <p:nvPr/>
        </p:nvSpPr>
        <p:spPr bwMode="auto">
          <a:xfrm>
            <a:off x="6110288" y="5032375"/>
            <a:ext cx="41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0.0</a:t>
            </a:r>
          </a:p>
        </p:txBody>
      </p:sp>
      <p:sp>
        <p:nvSpPr>
          <p:cNvPr id="10348" name="TextBox 138"/>
          <p:cNvSpPr txBox="1">
            <a:spLocks noChangeArrowheads="1"/>
          </p:cNvSpPr>
          <p:nvPr/>
        </p:nvSpPr>
        <p:spPr bwMode="auto">
          <a:xfrm>
            <a:off x="609600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1.0</a:t>
            </a:r>
          </a:p>
        </p:txBody>
      </p:sp>
      <p:sp>
        <p:nvSpPr>
          <p:cNvPr id="10349" name="TextBox 139"/>
          <p:cNvSpPr txBox="1">
            <a:spLocks noChangeArrowheads="1"/>
          </p:cNvSpPr>
          <p:nvPr/>
        </p:nvSpPr>
        <p:spPr bwMode="auto">
          <a:xfrm>
            <a:off x="6110288" y="3813175"/>
            <a:ext cx="50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54.6</a:t>
            </a:r>
          </a:p>
        </p:txBody>
      </p:sp>
      <p:sp>
        <p:nvSpPr>
          <p:cNvPr id="10350" name="TextBox 140"/>
          <p:cNvSpPr txBox="1">
            <a:spLocks noChangeArrowheads="1"/>
          </p:cNvSpPr>
          <p:nvPr/>
        </p:nvSpPr>
        <p:spPr bwMode="auto">
          <a:xfrm>
            <a:off x="7664450" y="1222375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0.1</a:t>
            </a:r>
          </a:p>
        </p:txBody>
      </p:sp>
      <p:sp>
        <p:nvSpPr>
          <p:cNvPr id="10351" name="TextBox 141"/>
          <p:cNvSpPr txBox="1">
            <a:spLocks noChangeArrowheads="1"/>
          </p:cNvSpPr>
          <p:nvPr/>
        </p:nvSpPr>
        <p:spPr bwMode="auto">
          <a:xfrm>
            <a:off x="7437438" y="17589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10352" name="TextBox 142"/>
          <p:cNvSpPr txBox="1">
            <a:spLocks noChangeArrowheads="1"/>
          </p:cNvSpPr>
          <p:nvPr/>
        </p:nvSpPr>
        <p:spPr bwMode="auto">
          <a:xfrm>
            <a:off x="7423150" y="236855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latin typeface="Calibri" pitchFamily="34" charset="0"/>
              </a:rPr>
              <a:t>7.4</a:t>
            </a:r>
          </a:p>
        </p:txBody>
      </p:sp>
      <p:sp>
        <p:nvSpPr>
          <p:cNvPr id="10353" name="TextBox 113"/>
          <p:cNvSpPr txBox="1">
            <a:spLocks noChangeArrowheads="1"/>
          </p:cNvSpPr>
          <p:nvPr/>
        </p:nvSpPr>
        <p:spPr bwMode="auto">
          <a:xfrm>
            <a:off x="392113" y="838200"/>
            <a:ext cx="27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0354" name="TextBox 143"/>
          <p:cNvSpPr txBox="1">
            <a:spLocks noChangeArrowheads="1"/>
          </p:cNvSpPr>
          <p:nvPr/>
        </p:nvSpPr>
        <p:spPr bwMode="auto">
          <a:xfrm>
            <a:off x="381000" y="76200"/>
            <a:ext cx="347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355" name="TextBox 145"/>
          <p:cNvSpPr txBox="1">
            <a:spLocks noChangeArrowheads="1"/>
          </p:cNvSpPr>
          <p:nvPr/>
        </p:nvSpPr>
        <p:spPr bwMode="auto">
          <a:xfrm>
            <a:off x="38100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356" name="TextBox 146"/>
          <p:cNvSpPr txBox="1">
            <a:spLocks noChangeArrowheads="1"/>
          </p:cNvSpPr>
          <p:nvPr/>
        </p:nvSpPr>
        <p:spPr bwMode="auto">
          <a:xfrm>
            <a:off x="38100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357" name="TextBox 147"/>
          <p:cNvSpPr txBox="1">
            <a:spLocks noChangeArrowheads="1"/>
          </p:cNvSpPr>
          <p:nvPr/>
        </p:nvSpPr>
        <p:spPr bwMode="auto">
          <a:xfrm>
            <a:off x="401638" y="36703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358" name="TextBox 148"/>
          <p:cNvSpPr txBox="1">
            <a:spLocks noChangeArrowheads="1"/>
          </p:cNvSpPr>
          <p:nvPr/>
        </p:nvSpPr>
        <p:spPr bwMode="auto">
          <a:xfrm>
            <a:off x="1719263" y="8382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10359" name="TextBox 149"/>
          <p:cNvSpPr txBox="1">
            <a:spLocks noChangeArrowheads="1"/>
          </p:cNvSpPr>
          <p:nvPr/>
        </p:nvSpPr>
        <p:spPr bwMode="auto">
          <a:xfrm>
            <a:off x="1708150" y="76200"/>
            <a:ext cx="34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1400" baseline="-25000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0360" name="TextBox 150"/>
          <p:cNvSpPr txBox="1">
            <a:spLocks noChangeArrowheads="1"/>
          </p:cNvSpPr>
          <p:nvPr/>
        </p:nvSpPr>
        <p:spPr bwMode="auto">
          <a:xfrm>
            <a:off x="1708150" y="22860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361" name="TextBox 151"/>
          <p:cNvSpPr txBox="1">
            <a:spLocks noChangeArrowheads="1"/>
          </p:cNvSpPr>
          <p:nvPr/>
        </p:nvSpPr>
        <p:spPr bwMode="auto">
          <a:xfrm>
            <a:off x="1708150" y="518477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362" name="TextBox 152"/>
          <p:cNvSpPr txBox="1">
            <a:spLocks noChangeArrowheads="1"/>
          </p:cNvSpPr>
          <p:nvPr/>
        </p:nvSpPr>
        <p:spPr bwMode="auto">
          <a:xfrm>
            <a:off x="1728788" y="3670300"/>
            <a:ext cx="41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  <a:latin typeface="Calibri" pitchFamily="34" charset="0"/>
              </a:rPr>
              <a:t>0.2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2420</TotalTime>
  <Words>4566</Words>
  <Application>Microsoft Office PowerPoint</Application>
  <PresentationFormat>On-screen Show (4:3)</PresentationFormat>
  <Paragraphs>4662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University of Minnesota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Nihar Jindal</dc:creator>
  <cp:lastModifiedBy>Nihar Jindal</cp:lastModifiedBy>
  <cp:revision>72</cp:revision>
  <dcterms:created xsi:type="dcterms:W3CDTF">2009-10-26T18:35:26Z</dcterms:created>
  <dcterms:modified xsi:type="dcterms:W3CDTF">2009-11-22T20:51:21Z</dcterms:modified>
</cp:coreProperties>
</file>